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2.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notesSlides/notesSlide3.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notesSlides/notesSlide4.xml" ContentType="application/vnd.openxmlformats-officedocument.presentationml.notesSlide+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notesSlides/notesSlide5.xml" ContentType="application/vnd.openxmlformats-officedocument.presentationml.notesSlide+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notesSlides/notesSlide6.xml" ContentType="application/vnd.openxmlformats-officedocument.presentationml.notesSlide+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notesSlides/notesSlide7.xml" ContentType="application/vnd.openxmlformats-officedocument.presentationml.notesSlide+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notesSlides/notesSlide8.xml" ContentType="application/vnd.openxmlformats-officedocument.presentationml.notesSlide+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notesSlides/notesSlide9.xml" ContentType="application/vnd.openxmlformats-officedocument.presentationml.notesSlide+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notesSlides/notesSlide10.xml" ContentType="application/vnd.openxmlformats-officedocument.presentationml.notesSlide+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notesSlides/notesSlide11.xml" ContentType="application/vnd.openxmlformats-officedocument.presentationml.notesSlide+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notesSlides/notesSlide12.xml" ContentType="application/vnd.openxmlformats-officedocument.presentationml.notesSlide+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notesSlides/notesSlide13.xml" ContentType="application/vnd.openxmlformats-officedocument.presentationml.notesSlide+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sldIdLst>
    <p:sldId id="259" r:id="rId2"/>
    <p:sldId id="288" r:id="rId3"/>
    <p:sldId id="266" r:id="rId4"/>
    <p:sldId id="267" r:id="rId5"/>
    <p:sldId id="258" r:id="rId6"/>
    <p:sldId id="273" r:id="rId7"/>
    <p:sldId id="283" r:id="rId8"/>
    <p:sldId id="274" r:id="rId9"/>
    <p:sldId id="280" r:id="rId10"/>
    <p:sldId id="275" r:id="rId11"/>
    <p:sldId id="276" r:id="rId12"/>
    <p:sldId id="260" r:id="rId13"/>
    <p:sldId id="279" r:id="rId14"/>
    <p:sldId id="270" r:id="rId15"/>
    <p:sldId id="281" r:id="rId16"/>
    <p:sldId id="264" r:id="rId17"/>
    <p:sldId id="271" r:id="rId18"/>
    <p:sldId id="263" r:id="rId19"/>
    <p:sldId id="265" r:id="rId20"/>
    <p:sldId id="256" r:id="rId21"/>
    <p:sldId id="285" r:id="rId22"/>
    <p:sldId id="277" r:id="rId23"/>
    <p:sldId id="284" r:id="rId24"/>
    <p:sldId id="269" r:id="rId25"/>
    <p:sldId id="286" r:id="rId26"/>
    <p:sldId id="287" r:id="rId2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illes Bélanger" initials="GB" lastIdx="1" clrIdx="0">
    <p:extLst>
      <p:ext uri="{19B8F6BF-5375-455C-9EA6-DF929625EA0E}">
        <p15:presenceInfo xmlns:p15="http://schemas.microsoft.com/office/powerpoint/2012/main" userId="44f5211ea50fa7d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E9639D4-E3E2-4D34-9284-5A2195B3D0D7}" styleName="Style clair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93" autoAdjust="0"/>
    <p:restoredTop sz="84641" autoAdjust="0"/>
  </p:normalViewPr>
  <p:slideViewPr>
    <p:cSldViewPr snapToGrid="0">
      <p:cViewPr varScale="1">
        <p:scale>
          <a:sx n="96" d="100"/>
          <a:sy n="96" d="100"/>
        </p:scale>
        <p:origin x="1956" y="9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illes Bélanger" userId="44f5211ea50fa7d0" providerId="LiveId" clId="{05AA55E1-86EB-4C17-8CAE-657E20D36653}"/>
    <pc:docChg chg="modSld">
      <pc:chgData name="Gilles Bélanger" userId="44f5211ea50fa7d0" providerId="LiveId" clId="{05AA55E1-86EB-4C17-8CAE-657E20D36653}" dt="2020-12-21T20:01:00.745" v="1" actId="20577"/>
      <pc:docMkLst>
        <pc:docMk/>
      </pc:docMkLst>
      <pc:sldChg chg="modSp mod">
        <pc:chgData name="Gilles Bélanger" userId="44f5211ea50fa7d0" providerId="LiveId" clId="{05AA55E1-86EB-4C17-8CAE-657E20D36653}" dt="2020-12-21T20:01:00.745" v="1" actId="20577"/>
        <pc:sldMkLst>
          <pc:docMk/>
          <pc:sldMk cId="3520544806" sldId="259"/>
        </pc:sldMkLst>
        <pc:spChg chg="mod">
          <ac:chgData name="Gilles Bélanger" userId="44f5211ea50fa7d0" providerId="LiveId" clId="{05AA55E1-86EB-4C17-8CAE-657E20D36653}" dt="2020-12-21T20:01:00.745" v="1" actId="20577"/>
          <ac:spMkLst>
            <pc:docMk/>
            <pc:sldMk cId="3520544806" sldId="259"/>
            <ac:spMk id="5" creationId="{5BFFC3F5-9292-424D-A03D-9DD3DDA434F6}"/>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834913-DABE-431B-9E09-73EF1562EA8E}" type="datetimeFigureOut">
              <a:rPr lang="en-CA" smtClean="0"/>
              <a:t>01/01/2021</a:t>
            </a:fld>
            <a:endParaRPr lang="en-CA"/>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FA0BDB-F2A0-44C4-AA6E-983519C83A3D}" type="slidenum">
              <a:rPr lang="en-CA" smtClean="0"/>
              <a:t>‹N°›</a:t>
            </a:fld>
            <a:endParaRPr lang="en-CA"/>
          </a:p>
        </p:txBody>
      </p:sp>
    </p:spTree>
    <p:extLst>
      <p:ext uri="{BB962C8B-B14F-4D97-AF65-F5344CB8AC3E}">
        <p14:creationId xmlns:p14="http://schemas.microsoft.com/office/powerpoint/2010/main" val="16506889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Qui a déjà entendu parler du Toyota Kata ?</a:t>
            </a:r>
            <a:endParaRPr lang="en-CA" dirty="0"/>
          </a:p>
        </p:txBody>
      </p:sp>
      <p:sp>
        <p:nvSpPr>
          <p:cNvPr id="4" name="Espace réservé du numéro de diapositive 3"/>
          <p:cNvSpPr>
            <a:spLocks noGrp="1"/>
          </p:cNvSpPr>
          <p:nvPr>
            <p:ph type="sldNum" sz="quarter" idx="5"/>
          </p:nvPr>
        </p:nvSpPr>
        <p:spPr/>
        <p:txBody>
          <a:bodyPr/>
          <a:lstStyle/>
          <a:p>
            <a:fld id="{C6FA0BDB-F2A0-44C4-AA6E-983519C83A3D}" type="slidenum">
              <a:rPr lang="en-CA" smtClean="0"/>
              <a:t>1</a:t>
            </a:fld>
            <a:endParaRPr lang="en-CA"/>
          </a:p>
        </p:txBody>
      </p:sp>
    </p:spTree>
    <p:extLst>
      <p:ext uri="{BB962C8B-B14F-4D97-AF65-F5344CB8AC3E}">
        <p14:creationId xmlns:p14="http://schemas.microsoft.com/office/powerpoint/2010/main" val="28729843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Pour démarrer le Toyota kata, trois personnes au minimum sont requises</a:t>
            </a:r>
          </a:p>
          <a:p>
            <a:r>
              <a:rPr lang="fr-CA" dirty="0"/>
              <a:t>Soyez humble dans vos efforts de démarrage, commencer par un petit groupe pour apprendre !</a:t>
            </a:r>
            <a:endParaRPr lang="en-CA" dirty="0"/>
          </a:p>
        </p:txBody>
      </p:sp>
      <p:sp>
        <p:nvSpPr>
          <p:cNvPr id="4" name="Espace réservé du numéro de diapositive 3"/>
          <p:cNvSpPr>
            <a:spLocks noGrp="1"/>
          </p:cNvSpPr>
          <p:nvPr>
            <p:ph type="sldNum" sz="quarter" idx="5"/>
          </p:nvPr>
        </p:nvSpPr>
        <p:spPr/>
        <p:txBody>
          <a:bodyPr/>
          <a:lstStyle/>
          <a:p>
            <a:fld id="{C6FA0BDB-F2A0-44C4-AA6E-983519C83A3D}" type="slidenum">
              <a:rPr lang="en-CA" smtClean="0"/>
              <a:t>18</a:t>
            </a:fld>
            <a:endParaRPr lang="en-CA"/>
          </a:p>
        </p:txBody>
      </p:sp>
    </p:spTree>
    <p:extLst>
      <p:ext uri="{BB962C8B-B14F-4D97-AF65-F5344CB8AC3E}">
        <p14:creationId xmlns:p14="http://schemas.microsoft.com/office/powerpoint/2010/main" val="34375731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LA MÉTHODE SCIENTIFIQUE !</a:t>
            </a:r>
          </a:p>
          <a:p>
            <a:r>
              <a:rPr lang="fr-CA" dirty="0"/>
              <a:t>Les réunions quotidiennes (meeting debout) ne durent pas plus que 20 minutes par jour</a:t>
            </a:r>
          </a:p>
          <a:p>
            <a:r>
              <a:rPr lang="fr-CA" dirty="0"/>
              <a:t>Dans la ‘Parc des obstacles’ on note les nouveaux obstacles découverts lors des cycles d’expériences</a:t>
            </a:r>
            <a:endParaRPr lang="en-CA" dirty="0"/>
          </a:p>
        </p:txBody>
      </p:sp>
      <p:sp>
        <p:nvSpPr>
          <p:cNvPr id="4" name="Espace réservé du numéro de diapositive 3"/>
          <p:cNvSpPr>
            <a:spLocks noGrp="1"/>
          </p:cNvSpPr>
          <p:nvPr>
            <p:ph type="sldNum" sz="quarter" idx="5"/>
          </p:nvPr>
        </p:nvSpPr>
        <p:spPr/>
        <p:txBody>
          <a:bodyPr/>
          <a:lstStyle/>
          <a:p>
            <a:fld id="{C6FA0BDB-F2A0-44C4-AA6E-983519C83A3D}" type="slidenum">
              <a:rPr lang="en-CA" smtClean="0"/>
              <a:t>19</a:t>
            </a:fld>
            <a:endParaRPr lang="en-CA"/>
          </a:p>
        </p:txBody>
      </p:sp>
    </p:spTree>
    <p:extLst>
      <p:ext uri="{BB962C8B-B14F-4D97-AF65-F5344CB8AC3E}">
        <p14:creationId xmlns:p14="http://schemas.microsoft.com/office/powerpoint/2010/main" val="11776471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b="1" dirty="0"/>
              <a:t>On parle de Coaching et de Cascade de rencontres dans ce module</a:t>
            </a:r>
          </a:p>
          <a:p>
            <a:r>
              <a:rPr lang="fr-CA" b="1" dirty="0"/>
              <a:t>Le Lean est une philosophie de gestion; analogie avec un nouvel univers ou les processus sont le soleil d’un système planétaire ‘’Lean’’ !  Ne surtout pas sous-estimer le défi que représente l’implantation de ce modèle !!!</a:t>
            </a:r>
          </a:p>
          <a:p>
            <a:r>
              <a:rPr lang="fr-CA" b="1" dirty="0"/>
              <a:t>Les trois éléments dans le cercle tout près des processus sont directement liés au support des processus (Stations visuelle, cascades de rencontres, standard de travail des gestionnaires). Les éléments attachés sur l’orbite externe sont les outils qui servent à réagir aux variations des processus.</a:t>
            </a:r>
          </a:p>
          <a:p>
            <a:pPr marL="171450" indent="-171450">
              <a:buFont typeface="Arial" panose="020B0604020202020204" pitchFamily="34" charset="0"/>
              <a:buChar char="•"/>
            </a:pPr>
            <a:r>
              <a:rPr lang="fr-CA" dirty="0"/>
              <a:t>Ce modèle est évalué, approuvé et mis en place pour le comité de direction afin de maximiser les probabilités de pérennité</a:t>
            </a:r>
          </a:p>
          <a:p>
            <a:pPr marL="171450" indent="-171450">
              <a:buFont typeface="Arial" panose="020B0604020202020204" pitchFamily="34" charset="0"/>
              <a:buChar char="•"/>
            </a:pPr>
            <a:r>
              <a:rPr lang="fr-CA" dirty="0"/>
              <a:t>Les stations visuelles (Management visuel) ne sont qu’une des composantes du modèle de gestion Lean au quotidien (du Management invisible au Management visuel)</a:t>
            </a:r>
          </a:p>
          <a:p>
            <a:pPr marL="171450" indent="-171450">
              <a:buFont typeface="Arial" panose="020B0604020202020204" pitchFamily="34" charset="0"/>
              <a:buChar char="•"/>
            </a:pPr>
            <a:r>
              <a:rPr lang="fr-CA" dirty="0"/>
              <a:t>Le standard de travail énumère les tâches à accomplir chaque jour et indique le moment pour les faire.</a:t>
            </a:r>
          </a:p>
          <a:p>
            <a:pPr marL="171450" indent="-171450">
              <a:buFont typeface="Arial" panose="020B0604020202020204" pitchFamily="34" charset="0"/>
              <a:buChar char="•"/>
            </a:pPr>
            <a:r>
              <a:rPr lang="fr-CA" dirty="0"/>
              <a:t>Les processus sont en centre du modèle, on veut amener les gestionnaires à s’intéresser aux processus qui produisent les résultats aussi bien qu’aux résultats eux-mêmes </a:t>
            </a:r>
          </a:p>
          <a:p>
            <a:pPr marL="0" indent="0">
              <a:buFont typeface="Arial" panose="020B0604020202020204" pitchFamily="34" charset="0"/>
              <a:buNone/>
            </a:pPr>
            <a:endParaRPr lang="fr-CA" sz="1800" b="1" dirty="0"/>
          </a:p>
          <a:p>
            <a:pPr marL="0" indent="0">
              <a:buFont typeface="Arial" panose="020B0604020202020204" pitchFamily="34" charset="0"/>
              <a:buNone/>
            </a:pPr>
            <a:r>
              <a:rPr lang="fr-CA" sz="1800" b="1" dirty="0"/>
              <a:t>Cascades de rencontres ou encore ‘mêlées quotidiennes’ (le Toyota kata vise à proposer un modèle pour ces rencontres)</a:t>
            </a:r>
          </a:p>
          <a:p>
            <a:endParaRPr lang="en-CA" dirty="0"/>
          </a:p>
        </p:txBody>
      </p:sp>
      <p:sp>
        <p:nvSpPr>
          <p:cNvPr id="4" name="Slide Number Placeholder 3"/>
          <p:cNvSpPr>
            <a:spLocks noGrp="1"/>
          </p:cNvSpPr>
          <p:nvPr>
            <p:ph type="sldNum" sz="quarter" idx="5"/>
          </p:nvPr>
        </p:nvSpPr>
        <p:spPr/>
        <p:txBody>
          <a:bodyPr/>
          <a:lstStyle/>
          <a:p>
            <a:fld id="{C6FA0BDB-F2A0-44C4-AA6E-983519C83A3D}" type="slidenum">
              <a:rPr lang="en-CA" smtClean="0"/>
              <a:t>20</a:t>
            </a:fld>
            <a:endParaRPr lang="en-CA"/>
          </a:p>
        </p:txBody>
      </p:sp>
    </p:spTree>
    <p:extLst>
      <p:ext uri="{BB962C8B-B14F-4D97-AF65-F5344CB8AC3E}">
        <p14:creationId xmlns:p14="http://schemas.microsoft.com/office/powerpoint/2010/main" val="7669434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Le Toyota Kata: une approche scientifique à l’innovation ?</a:t>
            </a:r>
            <a:endParaRPr lang="en-CA" dirty="0"/>
          </a:p>
        </p:txBody>
      </p:sp>
      <p:sp>
        <p:nvSpPr>
          <p:cNvPr id="4" name="Espace réservé du numéro de diapositive 3"/>
          <p:cNvSpPr>
            <a:spLocks noGrp="1"/>
          </p:cNvSpPr>
          <p:nvPr>
            <p:ph type="sldNum" sz="quarter" idx="5"/>
          </p:nvPr>
        </p:nvSpPr>
        <p:spPr/>
        <p:txBody>
          <a:bodyPr/>
          <a:lstStyle/>
          <a:p>
            <a:fld id="{C6FA0BDB-F2A0-44C4-AA6E-983519C83A3D}" type="slidenum">
              <a:rPr lang="en-CA" smtClean="0"/>
              <a:t>22</a:t>
            </a:fld>
            <a:endParaRPr lang="en-CA"/>
          </a:p>
        </p:txBody>
      </p:sp>
    </p:spTree>
    <p:extLst>
      <p:ext uri="{BB962C8B-B14F-4D97-AF65-F5344CB8AC3E}">
        <p14:creationId xmlns:p14="http://schemas.microsoft.com/office/powerpoint/2010/main" val="23648993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Pratique assidue =  quotidienne !</a:t>
            </a:r>
          </a:p>
          <a:p>
            <a:endParaRPr lang="fr-CA" dirty="0"/>
          </a:p>
          <a:p>
            <a:r>
              <a:rPr lang="fr-CA" dirty="0"/>
              <a:t>Le TK à pour but de développer la pensée scientifique.</a:t>
            </a:r>
          </a:p>
          <a:p>
            <a:endParaRPr lang="en-CA" dirty="0"/>
          </a:p>
        </p:txBody>
      </p:sp>
      <p:sp>
        <p:nvSpPr>
          <p:cNvPr id="4" name="Espace réservé du numéro de diapositive 3"/>
          <p:cNvSpPr>
            <a:spLocks noGrp="1"/>
          </p:cNvSpPr>
          <p:nvPr>
            <p:ph type="sldNum" sz="quarter" idx="5"/>
          </p:nvPr>
        </p:nvSpPr>
        <p:spPr/>
        <p:txBody>
          <a:bodyPr/>
          <a:lstStyle/>
          <a:p>
            <a:fld id="{C6FA0BDB-F2A0-44C4-AA6E-983519C83A3D}" type="slidenum">
              <a:rPr lang="en-CA" smtClean="0"/>
              <a:t>4</a:t>
            </a:fld>
            <a:endParaRPr lang="en-CA"/>
          </a:p>
        </p:txBody>
      </p:sp>
    </p:spTree>
    <p:extLst>
      <p:ext uri="{BB962C8B-B14F-4D97-AF65-F5344CB8AC3E}">
        <p14:creationId xmlns:p14="http://schemas.microsoft.com/office/powerpoint/2010/main" val="26146667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Assimiler au </a:t>
            </a:r>
            <a:r>
              <a:rPr lang="fr-CA"/>
              <a:t>lieu d’apprendre; on </a:t>
            </a:r>
            <a:r>
              <a:rPr lang="fr-CA" dirty="0"/>
              <a:t>peut </a:t>
            </a:r>
            <a:r>
              <a:rPr lang="fr-CA"/>
              <a:t>aussi dire - </a:t>
            </a:r>
            <a:r>
              <a:rPr lang="fr-CA" dirty="0"/>
              <a:t>intégrer les réflexes « Lean » dans nos façons de réagir</a:t>
            </a:r>
            <a:endParaRPr lang="en-CA" dirty="0"/>
          </a:p>
        </p:txBody>
      </p:sp>
      <p:sp>
        <p:nvSpPr>
          <p:cNvPr id="4" name="Espace réservé du numéro de diapositive 3"/>
          <p:cNvSpPr>
            <a:spLocks noGrp="1"/>
          </p:cNvSpPr>
          <p:nvPr>
            <p:ph type="sldNum" sz="quarter" idx="5"/>
          </p:nvPr>
        </p:nvSpPr>
        <p:spPr/>
        <p:txBody>
          <a:bodyPr/>
          <a:lstStyle/>
          <a:p>
            <a:fld id="{C6FA0BDB-F2A0-44C4-AA6E-983519C83A3D}" type="slidenum">
              <a:rPr lang="en-CA" smtClean="0"/>
              <a:t>5</a:t>
            </a:fld>
            <a:endParaRPr lang="en-CA"/>
          </a:p>
        </p:txBody>
      </p:sp>
    </p:spTree>
    <p:extLst>
      <p:ext uri="{BB962C8B-B14F-4D97-AF65-F5344CB8AC3E}">
        <p14:creationId xmlns:p14="http://schemas.microsoft.com/office/powerpoint/2010/main" val="29649176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CA" dirty="0"/>
          </a:p>
        </p:txBody>
      </p:sp>
      <p:sp>
        <p:nvSpPr>
          <p:cNvPr id="4" name="Espace réservé du numéro de diapositive 3"/>
          <p:cNvSpPr>
            <a:spLocks noGrp="1"/>
          </p:cNvSpPr>
          <p:nvPr>
            <p:ph type="sldNum" sz="quarter" idx="5"/>
          </p:nvPr>
        </p:nvSpPr>
        <p:spPr/>
        <p:txBody>
          <a:bodyPr/>
          <a:lstStyle/>
          <a:p>
            <a:fld id="{C6FA0BDB-F2A0-44C4-AA6E-983519C83A3D}" type="slidenum">
              <a:rPr lang="en-CA" smtClean="0"/>
              <a:t>9</a:t>
            </a:fld>
            <a:endParaRPr lang="en-CA"/>
          </a:p>
        </p:txBody>
      </p:sp>
    </p:spTree>
    <p:extLst>
      <p:ext uri="{BB962C8B-B14F-4D97-AF65-F5344CB8AC3E}">
        <p14:creationId xmlns:p14="http://schemas.microsoft.com/office/powerpoint/2010/main" val="26940563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br>
              <a:rPr lang="fr-FR" dirty="0"/>
            </a:br>
            <a:r>
              <a:rPr lang="fr-FR" dirty="0"/>
              <a:t>Expérimenter: zone inconnue remplie de contraintes et d’obstacles !</a:t>
            </a:r>
          </a:p>
          <a:p>
            <a:r>
              <a:rPr lang="fr-FR" sz="1200" b="0" i="0" kern="1200" dirty="0">
                <a:solidFill>
                  <a:schemeClr val="tx1"/>
                </a:solidFill>
                <a:effectLst/>
                <a:latin typeface="+mn-lt"/>
                <a:ea typeface="+mn-ea"/>
                <a:cs typeface="+mn-cs"/>
              </a:rPr>
              <a:t>Une condition cible est la description d'un objectif en route vers un défi plus lointain, la Vision. Il décrit en détail où vous voulez être, mais </a:t>
            </a:r>
            <a:r>
              <a:rPr lang="fr-FR" sz="1200" b="1" i="0" kern="1200" dirty="0">
                <a:solidFill>
                  <a:schemeClr val="tx1"/>
                </a:solidFill>
                <a:effectLst/>
                <a:latin typeface="+mn-lt"/>
                <a:ea typeface="+mn-ea"/>
                <a:cs typeface="+mn-cs"/>
              </a:rPr>
              <a:t>pas</a:t>
            </a:r>
            <a:r>
              <a:rPr lang="fr-FR" sz="1200" b="0" i="0" kern="1200" dirty="0">
                <a:solidFill>
                  <a:schemeClr val="tx1"/>
                </a:solidFill>
                <a:effectLst/>
                <a:latin typeface="+mn-lt"/>
                <a:ea typeface="+mn-ea"/>
                <a:cs typeface="+mn-cs"/>
              </a:rPr>
              <a:t> comment vous y rendre.</a:t>
            </a:r>
          </a:p>
          <a:p>
            <a:r>
              <a:rPr lang="fr-FR" sz="1200" b="0" i="0" kern="1200" dirty="0">
                <a:solidFill>
                  <a:schemeClr val="tx1"/>
                </a:solidFill>
                <a:effectLst/>
                <a:latin typeface="+mn-lt"/>
                <a:ea typeface="+mn-ea"/>
                <a:cs typeface="+mn-cs"/>
              </a:rPr>
              <a:t>Il existe souvent plus d’une condition cible qui doit être atteinte pour réaliser la Vision (défis représentées par les petits ronds).</a:t>
            </a:r>
          </a:p>
          <a:p>
            <a:r>
              <a:rPr lang="fr-FR" sz="1200" b="0" i="0" kern="1200" dirty="0">
                <a:solidFill>
                  <a:schemeClr val="tx1"/>
                </a:solidFill>
                <a:effectLst/>
                <a:latin typeface="+mn-lt"/>
                <a:ea typeface="+mn-ea"/>
                <a:cs typeface="+mn-cs"/>
              </a:rPr>
              <a:t>L’approche scientifique du PDCA nous permet d’apprendre continuellement en franchissant les problèmes qui sont les obstacles au progrès vers la condition cible</a:t>
            </a:r>
            <a:endParaRPr lang="en-CA" dirty="0"/>
          </a:p>
        </p:txBody>
      </p:sp>
      <p:sp>
        <p:nvSpPr>
          <p:cNvPr id="4" name="Espace réservé du numéro de diapositive 3"/>
          <p:cNvSpPr>
            <a:spLocks noGrp="1"/>
          </p:cNvSpPr>
          <p:nvPr>
            <p:ph type="sldNum" sz="quarter" idx="5"/>
          </p:nvPr>
        </p:nvSpPr>
        <p:spPr/>
        <p:txBody>
          <a:bodyPr/>
          <a:lstStyle/>
          <a:p>
            <a:fld id="{C6FA0BDB-F2A0-44C4-AA6E-983519C83A3D}" type="slidenum">
              <a:rPr lang="en-CA" smtClean="0"/>
              <a:t>12</a:t>
            </a:fld>
            <a:endParaRPr lang="en-CA"/>
          </a:p>
        </p:txBody>
      </p:sp>
    </p:spTree>
    <p:extLst>
      <p:ext uri="{BB962C8B-B14F-4D97-AF65-F5344CB8AC3E}">
        <p14:creationId xmlns:p14="http://schemas.microsoft.com/office/powerpoint/2010/main" val="38261636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CA" dirty="0"/>
          </a:p>
        </p:txBody>
      </p:sp>
      <p:sp>
        <p:nvSpPr>
          <p:cNvPr id="4" name="Espace réservé du numéro de diapositive 3"/>
          <p:cNvSpPr>
            <a:spLocks noGrp="1"/>
          </p:cNvSpPr>
          <p:nvPr>
            <p:ph type="sldNum" sz="quarter" idx="5"/>
          </p:nvPr>
        </p:nvSpPr>
        <p:spPr/>
        <p:txBody>
          <a:bodyPr/>
          <a:lstStyle/>
          <a:p>
            <a:fld id="{C6FA0BDB-F2A0-44C4-AA6E-983519C83A3D}" type="slidenum">
              <a:rPr lang="en-CA" smtClean="0"/>
              <a:t>13</a:t>
            </a:fld>
            <a:endParaRPr lang="en-CA"/>
          </a:p>
        </p:txBody>
      </p:sp>
    </p:spTree>
    <p:extLst>
      <p:ext uri="{BB962C8B-B14F-4D97-AF65-F5344CB8AC3E}">
        <p14:creationId xmlns:p14="http://schemas.microsoft.com/office/powerpoint/2010/main" val="11794217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Le tableau d’apprentissage est une station visuelle pour suivre les efforts d’amélioration vers la condition cible suivante</a:t>
            </a:r>
          </a:p>
          <a:p>
            <a:r>
              <a:rPr lang="fr-CA" dirty="0"/>
              <a:t>Parc des obstacles : Parking Lot</a:t>
            </a:r>
            <a:endParaRPr lang="en-CA" dirty="0"/>
          </a:p>
        </p:txBody>
      </p:sp>
      <p:sp>
        <p:nvSpPr>
          <p:cNvPr id="4" name="Espace réservé du numéro de diapositive 3"/>
          <p:cNvSpPr>
            <a:spLocks noGrp="1"/>
          </p:cNvSpPr>
          <p:nvPr>
            <p:ph type="sldNum" sz="quarter" idx="5"/>
          </p:nvPr>
        </p:nvSpPr>
        <p:spPr/>
        <p:txBody>
          <a:bodyPr/>
          <a:lstStyle/>
          <a:p>
            <a:fld id="{C6FA0BDB-F2A0-44C4-AA6E-983519C83A3D}" type="slidenum">
              <a:rPr lang="en-CA" smtClean="0"/>
              <a:t>14</a:t>
            </a:fld>
            <a:endParaRPr lang="en-CA"/>
          </a:p>
        </p:txBody>
      </p:sp>
    </p:spTree>
    <p:extLst>
      <p:ext uri="{BB962C8B-B14F-4D97-AF65-F5344CB8AC3E}">
        <p14:creationId xmlns:p14="http://schemas.microsoft.com/office/powerpoint/2010/main" val="9243761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Les 5 questions de bases sont utilisées pour orienter l’apprenant dans ses efforts pour atteindre la condition cible</a:t>
            </a:r>
            <a:endParaRPr lang="en-CA" dirty="0"/>
          </a:p>
        </p:txBody>
      </p:sp>
      <p:sp>
        <p:nvSpPr>
          <p:cNvPr id="4" name="Espace réservé du numéro de diapositive 3"/>
          <p:cNvSpPr>
            <a:spLocks noGrp="1"/>
          </p:cNvSpPr>
          <p:nvPr>
            <p:ph type="sldNum" sz="quarter" idx="5"/>
          </p:nvPr>
        </p:nvSpPr>
        <p:spPr/>
        <p:txBody>
          <a:bodyPr/>
          <a:lstStyle/>
          <a:p>
            <a:fld id="{C6FA0BDB-F2A0-44C4-AA6E-983519C83A3D}" type="slidenum">
              <a:rPr lang="en-CA" smtClean="0"/>
              <a:t>16</a:t>
            </a:fld>
            <a:endParaRPr lang="en-CA"/>
          </a:p>
        </p:txBody>
      </p:sp>
    </p:spTree>
    <p:extLst>
      <p:ext uri="{BB962C8B-B14F-4D97-AF65-F5344CB8AC3E}">
        <p14:creationId xmlns:p14="http://schemas.microsoft.com/office/powerpoint/2010/main" val="2419809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Pour démarrer le Toyota kata, trois personnes au minimum sont requises</a:t>
            </a:r>
          </a:p>
          <a:p>
            <a:r>
              <a:rPr lang="fr-CA" dirty="0"/>
              <a:t>Soyez humble dans vos efforts de démarrage, commencer par un petit groupe pour apprendre !</a:t>
            </a:r>
            <a:endParaRPr lang="en-CA" dirty="0"/>
          </a:p>
        </p:txBody>
      </p:sp>
      <p:sp>
        <p:nvSpPr>
          <p:cNvPr id="4" name="Espace réservé du numéro de diapositive 3"/>
          <p:cNvSpPr>
            <a:spLocks noGrp="1"/>
          </p:cNvSpPr>
          <p:nvPr>
            <p:ph type="sldNum" sz="quarter" idx="5"/>
          </p:nvPr>
        </p:nvSpPr>
        <p:spPr/>
        <p:txBody>
          <a:bodyPr/>
          <a:lstStyle/>
          <a:p>
            <a:fld id="{C6FA0BDB-F2A0-44C4-AA6E-983519C83A3D}" type="slidenum">
              <a:rPr lang="en-CA" smtClean="0"/>
              <a:t>17</a:t>
            </a:fld>
            <a:endParaRPr lang="en-CA"/>
          </a:p>
        </p:txBody>
      </p:sp>
    </p:spTree>
    <p:extLst>
      <p:ext uri="{BB962C8B-B14F-4D97-AF65-F5344CB8AC3E}">
        <p14:creationId xmlns:p14="http://schemas.microsoft.com/office/powerpoint/2010/main" val="15107812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endParaRPr lang="en-CA" dirty="0"/>
          </a:p>
        </p:txBody>
      </p:sp>
      <p:sp>
        <p:nvSpPr>
          <p:cNvPr id="5" name="Footer Placeholder 4"/>
          <p:cNvSpPr>
            <a:spLocks noGrp="1"/>
          </p:cNvSpPr>
          <p:nvPr>
            <p:ph type="ftr" sz="quarter" idx="11"/>
          </p:nvPr>
        </p:nvSpPr>
        <p:spPr/>
        <p:txBody>
          <a:bodyPr/>
          <a:lstStyle/>
          <a:p>
            <a:r>
              <a:rPr lang="en-CA" dirty="0"/>
              <a:t>Copyrights Gilles Bélanger, 2020</a:t>
            </a:r>
          </a:p>
        </p:txBody>
      </p:sp>
      <p:sp>
        <p:nvSpPr>
          <p:cNvPr id="6" name="Slide Number Placeholder 5"/>
          <p:cNvSpPr>
            <a:spLocks noGrp="1"/>
          </p:cNvSpPr>
          <p:nvPr>
            <p:ph type="sldNum" sz="quarter" idx="12"/>
          </p:nvPr>
        </p:nvSpPr>
        <p:spPr/>
        <p:txBody>
          <a:bodyPr/>
          <a:lstStyle/>
          <a:p>
            <a:fld id="{384FFCA0-41F3-47C4-9A28-F019F2CBCC19}" type="slidenum">
              <a:rPr lang="en-CA" smtClean="0"/>
              <a:t>‹N°›</a:t>
            </a:fld>
            <a:endParaRPr lang="en-CA"/>
          </a:p>
        </p:txBody>
      </p:sp>
      <p:pic>
        <p:nvPicPr>
          <p:cNvPr id="7" name="Image 6">
            <a:extLst>
              <a:ext uri="{FF2B5EF4-FFF2-40B4-BE49-F238E27FC236}">
                <a16:creationId xmlns:a16="http://schemas.microsoft.com/office/drawing/2014/main" id="{80102435-2FEA-49ED-8968-42E00FC99485}"/>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8624" y="6408107"/>
            <a:ext cx="1140051" cy="359695"/>
          </a:xfrm>
          <a:prstGeom prst="rect">
            <a:avLst/>
          </a:prstGeom>
        </p:spPr>
      </p:pic>
    </p:spTree>
    <p:extLst>
      <p:ext uri="{BB962C8B-B14F-4D97-AF65-F5344CB8AC3E}">
        <p14:creationId xmlns:p14="http://schemas.microsoft.com/office/powerpoint/2010/main" val="36186824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CA"/>
          </a:p>
        </p:txBody>
      </p:sp>
      <p:sp>
        <p:nvSpPr>
          <p:cNvPr id="5" name="Footer Placeholder 4"/>
          <p:cNvSpPr>
            <a:spLocks noGrp="1"/>
          </p:cNvSpPr>
          <p:nvPr>
            <p:ph type="ftr" sz="quarter" idx="11"/>
          </p:nvPr>
        </p:nvSpPr>
        <p:spPr/>
        <p:txBody>
          <a:bodyPr/>
          <a:lstStyle/>
          <a:p>
            <a:r>
              <a:rPr lang="en-CA"/>
              <a:t>Copyrights Gilles Bélanger, 2020</a:t>
            </a:r>
          </a:p>
        </p:txBody>
      </p:sp>
      <p:sp>
        <p:nvSpPr>
          <p:cNvPr id="6" name="Slide Number Placeholder 5"/>
          <p:cNvSpPr>
            <a:spLocks noGrp="1"/>
          </p:cNvSpPr>
          <p:nvPr>
            <p:ph type="sldNum" sz="quarter" idx="12"/>
          </p:nvPr>
        </p:nvSpPr>
        <p:spPr/>
        <p:txBody>
          <a:bodyPr/>
          <a:lstStyle/>
          <a:p>
            <a:fld id="{384FFCA0-41F3-47C4-9A28-F019F2CBCC19}" type="slidenum">
              <a:rPr lang="en-CA" smtClean="0"/>
              <a:t>‹N°›</a:t>
            </a:fld>
            <a:endParaRPr lang="en-CA"/>
          </a:p>
        </p:txBody>
      </p:sp>
    </p:spTree>
    <p:extLst>
      <p:ext uri="{BB962C8B-B14F-4D97-AF65-F5344CB8AC3E}">
        <p14:creationId xmlns:p14="http://schemas.microsoft.com/office/powerpoint/2010/main" val="22440070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CA"/>
          </a:p>
        </p:txBody>
      </p:sp>
      <p:sp>
        <p:nvSpPr>
          <p:cNvPr id="5" name="Footer Placeholder 4"/>
          <p:cNvSpPr>
            <a:spLocks noGrp="1"/>
          </p:cNvSpPr>
          <p:nvPr>
            <p:ph type="ftr" sz="quarter" idx="11"/>
          </p:nvPr>
        </p:nvSpPr>
        <p:spPr/>
        <p:txBody>
          <a:bodyPr/>
          <a:lstStyle/>
          <a:p>
            <a:r>
              <a:rPr lang="en-CA"/>
              <a:t>Copyrights Gilles Bélanger, 2020</a:t>
            </a:r>
          </a:p>
        </p:txBody>
      </p:sp>
      <p:sp>
        <p:nvSpPr>
          <p:cNvPr id="6" name="Slide Number Placeholder 5"/>
          <p:cNvSpPr>
            <a:spLocks noGrp="1"/>
          </p:cNvSpPr>
          <p:nvPr>
            <p:ph type="sldNum" sz="quarter" idx="12"/>
          </p:nvPr>
        </p:nvSpPr>
        <p:spPr/>
        <p:txBody>
          <a:bodyPr/>
          <a:lstStyle/>
          <a:p>
            <a:fld id="{384FFCA0-41F3-47C4-9A28-F019F2CBCC19}" type="slidenum">
              <a:rPr lang="en-CA" smtClean="0"/>
              <a:t>‹N°›</a:t>
            </a:fld>
            <a:endParaRPr lang="en-CA"/>
          </a:p>
        </p:txBody>
      </p:sp>
    </p:spTree>
    <p:extLst>
      <p:ext uri="{BB962C8B-B14F-4D97-AF65-F5344CB8AC3E}">
        <p14:creationId xmlns:p14="http://schemas.microsoft.com/office/powerpoint/2010/main" val="15279224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CA"/>
          </a:p>
        </p:txBody>
      </p:sp>
      <p:sp>
        <p:nvSpPr>
          <p:cNvPr id="5" name="Footer Placeholder 4"/>
          <p:cNvSpPr>
            <a:spLocks noGrp="1"/>
          </p:cNvSpPr>
          <p:nvPr>
            <p:ph type="ftr" sz="quarter" idx="11"/>
          </p:nvPr>
        </p:nvSpPr>
        <p:spPr/>
        <p:txBody>
          <a:bodyPr/>
          <a:lstStyle/>
          <a:p>
            <a:r>
              <a:rPr lang="en-CA" dirty="0"/>
              <a:t>Copyrights Gilles Bélanger, 2020</a:t>
            </a:r>
          </a:p>
        </p:txBody>
      </p:sp>
      <p:sp>
        <p:nvSpPr>
          <p:cNvPr id="6" name="Slide Number Placeholder 5"/>
          <p:cNvSpPr>
            <a:spLocks noGrp="1"/>
          </p:cNvSpPr>
          <p:nvPr>
            <p:ph type="sldNum" sz="quarter" idx="12"/>
          </p:nvPr>
        </p:nvSpPr>
        <p:spPr/>
        <p:txBody>
          <a:bodyPr/>
          <a:lstStyle/>
          <a:p>
            <a:fld id="{384FFCA0-41F3-47C4-9A28-F019F2CBCC19}" type="slidenum">
              <a:rPr lang="en-CA" smtClean="0"/>
              <a:t>‹N°›</a:t>
            </a:fld>
            <a:endParaRPr lang="en-CA"/>
          </a:p>
        </p:txBody>
      </p:sp>
      <p:pic>
        <p:nvPicPr>
          <p:cNvPr id="7" name="Image 6">
            <a:extLst>
              <a:ext uri="{FF2B5EF4-FFF2-40B4-BE49-F238E27FC236}">
                <a16:creationId xmlns:a16="http://schemas.microsoft.com/office/drawing/2014/main" id="{BF9077EA-D9EE-4152-8C4B-3420BAF3BA9A}"/>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8624" y="6408107"/>
            <a:ext cx="1140051" cy="359695"/>
          </a:xfrm>
          <a:prstGeom prst="rect">
            <a:avLst/>
          </a:prstGeom>
        </p:spPr>
      </p:pic>
    </p:spTree>
    <p:extLst>
      <p:ext uri="{BB962C8B-B14F-4D97-AF65-F5344CB8AC3E}">
        <p14:creationId xmlns:p14="http://schemas.microsoft.com/office/powerpoint/2010/main" val="2448135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CA"/>
          </a:p>
        </p:txBody>
      </p:sp>
      <p:sp>
        <p:nvSpPr>
          <p:cNvPr id="5" name="Footer Placeholder 4"/>
          <p:cNvSpPr>
            <a:spLocks noGrp="1"/>
          </p:cNvSpPr>
          <p:nvPr>
            <p:ph type="ftr" sz="quarter" idx="11"/>
          </p:nvPr>
        </p:nvSpPr>
        <p:spPr/>
        <p:txBody>
          <a:bodyPr/>
          <a:lstStyle/>
          <a:p>
            <a:r>
              <a:rPr lang="en-CA" dirty="0"/>
              <a:t>Copyrights Gilles Bélanger, 2020</a:t>
            </a:r>
          </a:p>
        </p:txBody>
      </p:sp>
      <p:sp>
        <p:nvSpPr>
          <p:cNvPr id="6" name="Slide Number Placeholder 5"/>
          <p:cNvSpPr>
            <a:spLocks noGrp="1"/>
          </p:cNvSpPr>
          <p:nvPr>
            <p:ph type="sldNum" sz="quarter" idx="12"/>
          </p:nvPr>
        </p:nvSpPr>
        <p:spPr/>
        <p:txBody>
          <a:bodyPr/>
          <a:lstStyle/>
          <a:p>
            <a:fld id="{384FFCA0-41F3-47C4-9A28-F019F2CBCC19}" type="slidenum">
              <a:rPr lang="en-CA" smtClean="0"/>
              <a:t>‹N°›</a:t>
            </a:fld>
            <a:endParaRPr lang="en-CA"/>
          </a:p>
        </p:txBody>
      </p:sp>
    </p:spTree>
    <p:extLst>
      <p:ext uri="{BB962C8B-B14F-4D97-AF65-F5344CB8AC3E}">
        <p14:creationId xmlns:p14="http://schemas.microsoft.com/office/powerpoint/2010/main" val="19787091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CA"/>
          </a:p>
        </p:txBody>
      </p:sp>
      <p:sp>
        <p:nvSpPr>
          <p:cNvPr id="6" name="Footer Placeholder 5"/>
          <p:cNvSpPr>
            <a:spLocks noGrp="1"/>
          </p:cNvSpPr>
          <p:nvPr>
            <p:ph type="ftr" sz="quarter" idx="11"/>
          </p:nvPr>
        </p:nvSpPr>
        <p:spPr/>
        <p:txBody>
          <a:bodyPr/>
          <a:lstStyle/>
          <a:p>
            <a:r>
              <a:rPr lang="en-CA" dirty="0"/>
              <a:t>Copyrights Gilles Bélanger, 2020</a:t>
            </a:r>
          </a:p>
        </p:txBody>
      </p:sp>
      <p:sp>
        <p:nvSpPr>
          <p:cNvPr id="7" name="Slide Number Placeholder 6"/>
          <p:cNvSpPr>
            <a:spLocks noGrp="1"/>
          </p:cNvSpPr>
          <p:nvPr>
            <p:ph type="sldNum" sz="quarter" idx="12"/>
          </p:nvPr>
        </p:nvSpPr>
        <p:spPr/>
        <p:txBody>
          <a:bodyPr/>
          <a:lstStyle/>
          <a:p>
            <a:fld id="{384FFCA0-41F3-47C4-9A28-F019F2CBCC19}" type="slidenum">
              <a:rPr lang="en-CA" smtClean="0"/>
              <a:t>‹N°›</a:t>
            </a:fld>
            <a:endParaRPr lang="en-CA"/>
          </a:p>
        </p:txBody>
      </p:sp>
    </p:spTree>
    <p:extLst>
      <p:ext uri="{BB962C8B-B14F-4D97-AF65-F5344CB8AC3E}">
        <p14:creationId xmlns:p14="http://schemas.microsoft.com/office/powerpoint/2010/main" val="32751389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CA"/>
          </a:p>
        </p:txBody>
      </p:sp>
      <p:sp>
        <p:nvSpPr>
          <p:cNvPr id="8" name="Footer Placeholder 7"/>
          <p:cNvSpPr>
            <a:spLocks noGrp="1"/>
          </p:cNvSpPr>
          <p:nvPr>
            <p:ph type="ftr" sz="quarter" idx="11"/>
          </p:nvPr>
        </p:nvSpPr>
        <p:spPr/>
        <p:txBody>
          <a:bodyPr/>
          <a:lstStyle/>
          <a:p>
            <a:r>
              <a:rPr lang="en-CA" dirty="0"/>
              <a:t>Copyrights Gilles Bélanger, 2020</a:t>
            </a:r>
          </a:p>
        </p:txBody>
      </p:sp>
      <p:sp>
        <p:nvSpPr>
          <p:cNvPr id="9" name="Slide Number Placeholder 8"/>
          <p:cNvSpPr>
            <a:spLocks noGrp="1"/>
          </p:cNvSpPr>
          <p:nvPr>
            <p:ph type="sldNum" sz="quarter" idx="12"/>
          </p:nvPr>
        </p:nvSpPr>
        <p:spPr/>
        <p:txBody>
          <a:bodyPr/>
          <a:lstStyle/>
          <a:p>
            <a:fld id="{384FFCA0-41F3-47C4-9A28-F019F2CBCC19}" type="slidenum">
              <a:rPr lang="en-CA" smtClean="0"/>
              <a:t>‹N°›</a:t>
            </a:fld>
            <a:endParaRPr lang="en-CA"/>
          </a:p>
        </p:txBody>
      </p:sp>
    </p:spTree>
    <p:extLst>
      <p:ext uri="{BB962C8B-B14F-4D97-AF65-F5344CB8AC3E}">
        <p14:creationId xmlns:p14="http://schemas.microsoft.com/office/powerpoint/2010/main" val="40594746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CA"/>
          </a:p>
        </p:txBody>
      </p:sp>
      <p:sp>
        <p:nvSpPr>
          <p:cNvPr id="4" name="Footer Placeholder 3"/>
          <p:cNvSpPr>
            <a:spLocks noGrp="1"/>
          </p:cNvSpPr>
          <p:nvPr>
            <p:ph type="ftr" sz="quarter" idx="11"/>
          </p:nvPr>
        </p:nvSpPr>
        <p:spPr/>
        <p:txBody>
          <a:bodyPr/>
          <a:lstStyle/>
          <a:p>
            <a:r>
              <a:rPr lang="en-CA"/>
              <a:t>Copyrights Gilles Bélanger, 2020</a:t>
            </a:r>
          </a:p>
        </p:txBody>
      </p:sp>
      <p:sp>
        <p:nvSpPr>
          <p:cNvPr id="5" name="Slide Number Placeholder 4"/>
          <p:cNvSpPr>
            <a:spLocks noGrp="1"/>
          </p:cNvSpPr>
          <p:nvPr>
            <p:ph type="sldNum" sz="quarter" idx="12"/>
          </p:nvPr>
        </p:nvSpPr>
        <p:spPr/>
        <p:txBody>
          <a:bodyPr/>
          <a:lstStyle/>
          <a:p>
            <a:fld id="{384FFCA0-41F3-47C4-9A28-F019F2CBCC19}" type="slidenum">
              <a:rPr lang="en-CA" smtClean="0"/>
              <a:t>‹N°›</a:t>
            </a:fld>
            <a:endParaRPr lang="en-CA"/>
          </a:p>
        </p:txBody>
      </p:sp>
    </p:spTree>
    <p:extLst>
      <p:ext uri="{BB962C8B-B14F-4D97-AF65-F5344CB8AC3E}">
        <p14:creationId xmlns:p14="http://schemas.microsoft.com/office/powerpoint/2010/main" val="38478728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CA"/>
          </a:p>
        </p:txBody>
      </p:sp>
      <p:sp>
        <p:nvSpPr>
          <p:cNvPr id="3" name="Footer Placeholder 2"/>
          <p:cNvSpPr>
            <a:spLocks noGrp="1"/>
          </p:cNvSpPr>
          <p:nvPr>
            <p:ph type="ftr" sz="quarter" idx="11"/>
          </p:nvPr>
        </p:nvSpPr>
        <p:spPr/>
        <p:txBody>
          <a:bodyPr/>
          <a:lstStyle/>
          <a:p>
            <a:r>
              <a:rPr lang="en-CA"/>
              <a:t>Copyrights Gilles Bélanger, 2020</a:t>
            </a:r>
          </a:p>
        </p:txBody>
      </p:sp>
      <p:sp>
        <p:nvSpPr>
          <p:cNvPr id="4" name="Slide Number Placeholder 3"/>
          <p:cNvSpPr>
            <a:spLocks noGrp="1"/>
          </p:cNvSpPr>
          <p:nvPr>
            <p:ph type="sldNum" sz="quarter" idx="12"/>
          </p:nvPr>
        </p:nvSpPr>
        <p:spPr/>
        <p:txBody>
          <a:bodyPr/>
          <a:lstStyle/>
          <a:p>
            <a:fld id="{384FFCA0-41F3-47C4-9A28-F019F2CBCC19}" type="slidenum">
              <a:rPr lang="en-CA" smtClean="0"/>
              <a:t>‹N°›</a:t>
            </a:fld>
            <a:endParaRPr lang="en-CA"/>
          </a:p>
        </p:txBody>
      </p:sp>
    </p:spTree>
    <p:extLst>
      <p:ext uri="{BB962C8B-B14F-4D97-AF65-F5344CB8AC3E}">
        <p14:creationId xmlns:p14="http://schemas.microsoft.com/office/powerpoint/2010/main" val="15196545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CA"/>
          </a:p>
        </p:txBody>
      </p:sp>
      <p:sp>
        <p:nvSpPr>
          <p:cNvPr id="6" name="Footer Placeholder 5"/>
          <p:cNvSpPr>
            <a:spLocks noGrp="1"/>
          </p:cNvSpPr>
          <p:nvPr>
            <p:ph type="ftr" sz="quarter" idx="11"/>
          </p:nvPr>
        </p:nvSpPr>
        <p:spPr/>
        <p:txBody>
          <a:bodyPr/>
          <a:lstStyle/>
          <a:p>
            <a:r>
              <a:rPr lang="en-CA"/>
              <a:t>Copyrights Gilles Bélanger, 2020</a:t>
            </a:r>
          </a:p>
        </p:txBody>
      </p:sp>
      <p:sp>
        <p:nvSpPr>
          <p:cNvPr id="7" name="Slide Number Placeholder 6"/>
          <p:cNvSpPr>
            <a:spLocks noGrp="1"/>
          </p:cNvSpPr>
          <p:nvPr>
            <p:ph type="sldNum" sz="quarter" idx="12"/>
          </p:nvPr>
        </p:nvSpPr>
        <p:spPr/>
        <p:txBody>
          <a:bodyPr/>
          <a:lstStyle/>
          <a:p>
            <a:fld id="{384FFCA0-41F3-47C4-9A28-F019F2CBCC19}" type="slidenum">
              <a:rPr lang="en-CA" smtClean="0"/>
              <a:t>‹N°›</a:t>
            </a:fld>
            <a:endParaRPr lang="en-CA"/>
          </a:p>
        </p:txBody>
      </p:sp>
    </p:spTree>
    <p:extLst>
      <p:ext uri="{BB962C8B-B14F-4D97-AF65-F5344CB8AC3E}">
        <p14:creationId xmlns:p14="http://schemas.microsoft.com/office/powerpoint/2010/main" val="16998416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CA"/>
          </a:p>
        </p:txBody>
      </p:sp>
      <p:sp>
        <p:nvSpPr>
          <p:cNvPr id="6" name="Footer Placeholder 5"/>
          <p:cNvSpPr>
            <a:spLocks noGrp="1"/>
          </p:cNvSpPr>
          <p:nvPr>
            <p:ph type="ftr" sz="quarter" idx="11"/>
          </p:nvPr>
        </p:nvSpPr>
        <p:spPr/>
        <p:txBody>
          <a:bodyPr/>
          <a:lstStyle/>
          <a:p>
            <a:r>
              <a:rPr lang="en-CA"/>
              <a:t>Copyrights Gilles Bélanger, 2020</a:t>
            </a:r>
          </a:p>
        </p:txBody>
      </p:sp>
      <p:sp>
        <p:nvSpPr>
          <p:cNvPr id="7" name="Slide Number Placeholder 6"/>
          <p:cNvSpPr>
            <a:spLocks noGrp="1"/>
          </p:cNvSpPr>
          <p:nvPr>
            <p:ph type="sldNum" sz="quarter" idx="12"/>
          </p:nvPr>
        </p:nvSpPr>
        <p:spPr/>
        <p:txBody>
          <a:bodyPr/>
          <a:lstStyle/>
          <a:p>
            <a:fld id="{384FFCA0-41F3-47C4-9A28-F019F2CBCC19}" type="slidenum">
              <a:rPr lang="en-CA" smtClean="0"/>
              <a:t>‹N°›</a:t>
            </a:fld>
            <a:endParaRPr lang="en-CA"/>
          </a:p>
        </p:txBody>
      </p:sp>
    </p:spTree>
    <p:extLst>
      <p:ext uri="{BB962C8B-B14F-4D97-AF65-F5344CB8AC3E}">
        <p14:creationId xmlns:p14="http://schemas.microsoft.com/office/powerpoint/2010/main" val="25361887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CA"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100">
                <a:solidFill>
                  <a:schemeClr val="tx1">
                    <a:tint val="75000"/>
                  </a:schemeClr>
                </a:solidFill>
              </a:defRPr>
            </a:lvl1pPr>
          </a:lstStyle>
          <a:p>
            <a:r>
              <a:rPr lang="en-CA" dirty="0"/>
              <a:t>Copyrights Gilles Bélanger, 2020</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4FFCA0-41F3-47C4-9A28-F019F2CBCC19}" type="slidenum">
              <a:rPr lang="en-CA" smtClean="0"/>
              <a:t>‹N°›</a:t>
            </a:fld>
            <a:endParaRPr lang="en-CA"/>
          </a:p>
        </p:txBody>
      </p:sp>
    </p:spTree>
    <p:extLst>
      <p:ext uri="{BB962C8B-B14F-4D97-AF65-F5344CB8AC3E}">
        <p14:creationId xmlns:p14="http://schemas.microsoft.com/office/powerpoint/2010/main" val="35484766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3.xml"/><Relationship Id="rId7" Type="http://schemas.openxmlformats.org/officeDocument/2006/relationships/image" Target="../media/image1.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notesSlide" Target="../notesSlides/notesSlide1.xml"/><Relationship Id="rId5" Type="http://schemas.openxmlformats.org/officeDocument/2006/relationships/slideLayout" Target="../slideLayouts/slideLayout1.xml"/><Relationship Id="rId4" Type="http://schemas.openxmlformats.org/officeDocument/2006/relationships/tags" Target="../tags/tag4.xml"/></Relationships>
</file>

<file path=ppt/slides/_rels/slide10.xml.rels><?xml version="1.0" encoding="UTF-8" standalone="yes"?>
<Relationships xmlns="http://schemas.openxmlformats.org/package/2006/relationships"><Relationship Id="rId8" Type="http://schemas.openxmlformats.org/officeDocument/2006/relationships/tags" Target="../tags/tag58.xml"/><Relationship Id="rId13" Type="http://schemas.openxmlformats.org/officeDocument/2006/relationships/tags" Target="../tags/tag63.xml"/><Relationship Id="rId18" Type="http://schemas.openxmlformats.org/officeDocument/2006/relationships/tags" Target="../tags/tag68.xml"/><Relationship Id="rId26" Type="http://schemas.openxmlformats.org/officeDocument/2006/relationships/hyperlink" Target="https://fr.wikipedia.org/wiki/Fichier:Emoji_u1f3d4.svg" TargetMode="External"/><Relationship Id="rId3" Type="http://schemas.openxmlformats.org/officeDocument/2006/relationships/tags" Target="../tags/tag53.xml"/><Relationship Id="rId21" Type="http://schemas.openxmlformats.org/officeDocument/2006/relationships/image" Target="../media/image4.png"/><Relationship Id="rId7" Type="http://schemas.openxmlformats.org/officeDocument/2006/relationships/tags" Target="../tags/tag57.xml"/><Relationship Id="rId12" Type="http://schemas.openxmlformats.org/officeDocument/2006/relationships/tags" Target="../tags/tag62.xml"/><Relationship Id="rId17" Type="http://schemas.openxmlformats.org/officeDocument/2006/relationships/tags" Target="../tags/tag67.xml"/><Relationship Id="rId25" Type="http://schemas.openxmlformats.org/officeDocument/2006/relationships/image" Target="../media/image6.png"/><Relationship Id="rId2" Type="http://schemas.openxmlformats.org/officeDocument/2006/relationships/tags" Target="../tags/tag52.xml"/><Relationship Id="rId16" Type="http://schemas.openxmlformats.org/officeDocument/2006/relationships/tags" Target="../tags/tag66.xml"/><Relationship Id="rId20" Type="http://schemas.openxmlformats.org/officeDocument/2006/relationships/image" Target="../media/image3.png"/><Relationship Id="rId1" Type="http://schemas.openxmlformats.org/officeDocument/2006/relationships/tags" Target="../tags/tag51.xml"/><Relationship Id="rId6" Type="http://schemas.openxmlformats.org/officeDocument/2006/relationships/tags" Target="../tags/tag56.xml"/><Relationship Id="rId11" Type="http://schemas.openxmlformats.org/officeDocument/2006/relationships/tags" Target="../tags/tag61.xml"/><Relationship Id="rId24" Type="http://schemas.openxmlformats.org/officeDocument/2006/relationships/hyperlink" Target="http://nawras-univers.blogspot.com/2010/04/master-de-recherche.html" TargetMode="External"/><Relationship Id="rId5" Type="http://schemas.openxmlformats.org/officeDocument/2006/relationships/tags" Target="../tags/tag55.xml"/><Relationship Id="rId15" Type="http://schemas.openxmlformats.org/officeDocument/2006/relationships/tags" Target="../tags/tag65.xml"/><Relationship Id="rId23" Type="http://schemas.openxmlformats.org/officeDocument/2006/relationships/image" Target="../media/image5.jpeg"/><Relationship Id="rId10" Type="http://schemas.openxmlformats.org/officeDocument/2006/relationships/tags" Target="../tags/tag60.xml"/><Relationship Id="rId19" Type="http://schemas.openxmlformats.org/officeDocument/2006/relationships/slideLayout" Target="../slideLayouts/slideLayout2.xml"/><Relationship Id="rId4" Type="http://schemas.openxmlformats.org/officeDocument/2006/relationships/tags" Target="../tags/tag54.xml"/><Relationship Id="rId9" Type="http://schemas.openxmlformats.org/officeDocument/2006/relationships/tags" Target="../tags/tag59.xml"/><Relationship Id="rId14" Type="http://schemas.openxmlformats.org/officeDocument/2006/relationships/tags" Target="../tags/tag64.xml"/><Relationship Id="rId22" Type="http://schemas.openxmlformats.org/officeDocument/2006/relationships/hyperlink" Target="http://scott9calhoun9.wikidot.com/" TargetMode="External"/></Relationships>
</file>

<file path=ppt/slides/_rels/slide11.xml.rels><?xml version="1.0" encoding="UTF-8" standalone="yes"?>
<Relationships xmlns="http://schemas.openxmlformats.org/package/2006/relationships"><Relationship Id="rId8" Type="http://schemas.openxmlformats.org/officeDocument/2006/relationships/tags" Target="../tags/tag76.xml"/><Relationship Id="rId13" Type="http://schemas.openxmlformats.org/officeDocument/2006/relationships/tags" Target="../tags/tag81.xml"/><Relationship Id="rId18" Type="http://schemas.openxmlformats.org/officeDocument/2006/relationships/tags" Target="../tags/tag86.xml"/><Relationship Id="rId26" Type="http://schemas.openxmlformats.org/officeDocument/2006/relationships/image" Target="../media/image12.svg"/><Relationship Id="rId3" Type="http://schemas.openxmlformats.org/officeDocument/2006/relationships/tags" Target="../tags/tag71.xml"/><Relationship Id="rId21" Type="http://schemas.openxmlformats.org/officeDocument/2006/relationships/tags" Target="../tags/tag89.xml"/><Relationship Id="rId7" Type="http://schemas.openxmlformats.org/officeDocument/2006/relationships/tags" Target="../tags/tag75.xml"/><Relationship Id="rId12" Type="http://schemas.openxmlformats.org/officeDocument/2006/relationships/tags" Target="../tags/tag80.xml"/><Relationship Id="rId17" Type="http://schemas.openxmlformats.org/officeDocument/2006/relationships/tags" Target="../tags/tag85.xml"/><Relationship Id="rId25" Type="http://schemas.openxmlformats.org/officeDocument/2006/relationships/image" Target="../media/image11.png"/><Relationship Id="rId2" Type="http://schemas.openxmlformats.org/officeDocument/2006/relationships/tags" Target="../tags/tag70.xml"/><Relationship Id="rId16" Type="http://schemas.openxmlformats.org/officeDocument/2006/relationships/tags" Target="../tags/tag84.xml"/><Relationship Id="rId20" Type="http://schemas.openxmlformats.org/officeDocument/2006/relationships/tags" Target="../tags/tag88.xml"/><Relationship Id="rId1" Type="http://schemas.openxmlformats.org/officeDocument/2006/relationships/tags" Target="../tags/tag69.xml"/><Relationship Id="rId6" Type="http://schemas.openxmlformats.org/officeDocument/2006/relationships/tags" Target="../tags/tag74.xml"/><Relationship Id="rId11" Type="http://schemas.openxmlformats.org/officeDocument/2006/relationships/tags" Target="../tags/tag79.xml"/><Relationship Id="rId24" Type="http://schemas.openxmlformats.org/officeDocument/2006/relationships/image" Target="../media/image10.png"/><Relationship Id="rId5" Type="http://schemas.openxmlformats.org/officeDocument/2006/relationships/tags" Target="../tags/tag73.xml"/><Relationship Id="rId15" Type="http://schemas.openxmlformats.org/officeDocument/2006/relationships/tags" Target="../tags/tag83.xml"/><Relationship Id="rId23" Type="http://schemas.openxmlformats.org/officeDocument/2006/relationships/slideLayout" Target="../slideLayouts/slideLayout2.xml"/><Relationship Id="rId10" Type="http://schemas.openxmlformats.org/officeDocument/2006/relationships/tags" Target="../tags/tag78.xml"/><Relationship Id="rId19" Type="http://schemas.openxmlformats.org/officeDocument/2006/relationships/tags" Target="../tags/tag87.xml"/><Relationship Id="rId4" Type="http://schemas.openxmlformats.org/officeDocument/2006/relationships/tags" Target="../tags/tag72.xml"/><Relationship Id="rId9" Type="http://schemas.openxmlformats.org/officeDocument/2006/relationships/tags" Target="../tags/tag77.xml"/><Relationship Id="rId14" Type="http://schemas.openxmlformats.org/officeDocument/2006/relationships/tags" Target="../tags/tag82.xml"/><Relationship Id="rId22" Type="http://schemas.openxmlformats.org/officeDocument/2006/relationships/tags" Target="../tags/tag90.xml"/><Relationship Id="rId27" Type="http://schemas.openxmlformats.org/officeDocument/2006/relationships/image" Target="../media/image13.png"/></Relationships>
</file>

<file path=ppt/slides/_rels/slide12.xml.rels><?xml version="1.0" encoding="UTF-8" standalone="yes"?>
<Relationships xmlns="http://schemas.openxmlformats.org/package/2006/relationships"><Relationship Id="rId8" Type="http://schemas.openxmlformats.org/officeDocument/2006/relationships/tags" Target="../tags/tag98.xml"/><Relationship Id="rId13" Type="http://schemas.openxmlformats.org/officeDocument/2006/relationships/tags" Target="../tags/tag103.xml"/><Relationship Id="rId18" Type="http://schemas.openxmlformats.org/officeDocument/2006/relationships/tags" Target="../tags/tag108.xml"/><Relationship Id="rId26" Type="http://schemas.openxmlformats.org/officeDocument/2006/relationships/hyperlink" Target="http://nawras-univers.blogspot.com/2010/04/master-de-recherche.html" TargetMode="External"/><Relationship Id="rId3" Type="http://schemas.openxmlformats.org/officeDocument/2006/relationships/tags" Target="../tags/tag93.xml"/><Relationship Id="rId21" Type="http://schemas.openxmlformats.org/officeDocument/2006/relationships/tags" Target="../tags/tag111.xml"/><Relationship Id="rId7" Type="http://schemas.openxmlformats.org/officeDocument/2006/relationships/tags" Target="../tags/tag97.xml"/><Relationship Id="rId12" Type="http://schemas.openxmlformats.org/officeDocument/2006/relationships/tags" Target="../tags/tag102.xml"/><Relationship Id="rId17" Type="http://schemas.openxmlformats.org/officeDocument/2006/relationships/tags" Target="../tags/tag107.xml"/><Relationship Id="rId25" Type="http://schemas.openxmlformats.org/officeDocument/2006/relationships/image" Target="../media/image5.jpeg"/><Relationship Id="rId2" Type="http://schemas.openxmlformats.org/officeDocument/2006/relationships/tags" Target="../tags/tag92.xml"/><Relationship Id="rId16" Type="http://schemas.openxmlformats.org/officeDocument/2006/relationships/tags" Target="../tags/tag106.xml"/><Relationship Id="rId20" Type="http://schemas.openxmlformats.org/officeDocument/2006/relationships/tags" Target="../tags/tag110.xml"/><Relationship Id="rId29" Type="http://schemas.openxmlformats.org/officeDocument/2006/relationships/image" Target="../media/image15.png"/><Relationship Id="rId1" Type="http://schemas.openxmlformats.org/officeDocument/2006/relationships/tags" Target="../tags/tag91.xml"/><Relationship Id="rId6" Type="http://schemas.openxmlformats.org/officeDocument/2006/relationships/tags" Target="../tags/tag96.xml"/><Relationship Id="rId11" Type="http://schemas.openxmlformats.org/officeDocument/2006/relationships/tags" Target="../tags/tag101.xml"/><Relationship Id="rId24" Type="http://schemas.openxmlformats.org/officeDocument/2006/relationships/image" Target="../media/image14.png"/><Relationship Id="rId32" Type="http://schemas.openxmlformats.org/officeDocument/2006/relationships/image" Target="../media/image7.png"/><Relationship Id="rId5" Type="http://schemas.openxmlformats.org/officeDocument/2006/relationships/tags" Target="../tags/tag95.xml"/><Relationship Id="rId15" Type="http://schemas.openxmlformats.org/officeDocument/2006/relationships/tags" Target="../tags/tag105.xml"/><Relationship Id="rId23" Type="http://schemas.openxmlformats.org/officeDocument/2006/relationships/notesSlide" Target="../notesSlides/notesSlide5.xml"/><Relationship Id="rId28" Type="http://schemas.openxmlformats.org/officeDocument/2006/relationships/hyperlink" Target="http://scott9calhoun9.wikidot.com/" TargetMode="External"/><Relationship Id="rId10" Type="http://schemas.openxmlformats.org/officeDocument/2006/relationships/tags" Target="../tags/tag100.xml"/><Relationship Id="rId19" Type="http://schemas.openxmlformats.org/officeDocument/2006/relationships/tags" Target="../tags/tag109.xml"/><Relationship Id="rId31" Type="http://schemas.openxmlformats.org/officeDocument/2006/relationships/image" Target="../media/image3.png"/><Relationship Id="rId4" Type="http://schemas.openxmlformats.org/officeDocument/2006/relationships/tags" Target="../tags/tag94.xml"/><Relationship Id="rId9" Type="http://schemas.openxmlformats.org/officeDocument/2006/relationships/tags" Target="../tags/tag99.xml"/><Relationship Id="rId14" Type="http://schemas.openxmlformats.org/officeDocument/2006/relationships/tags" Target="../tags/tag104.xml"/><Relationship Id="rId22" Type="http://schemas.openxmlformats.org/officeDocument/2006/relationships/slideLayout" Target="../slideLayouts/slideLayout2.xml"/><Relationship Id="rId27" Type="http://schemas.openxmlformats.org/officeDocument/2006/relationships/image" Target="../media/image4.png"/><Relationship Id="rId30" Type="http://schemas.openxmlformats.org/officeDocument/2006/relationships/hyperlink" Target="https://fr.wikipedia.org/wiki/Fichier:Emoji_u1f3d4.svg"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tags" Target="../tags/tag114.xml"/><Relationship Id="rId7" Type="http://schemas.openxmlformats.org/officeDocument/2006/relationships/notesSlide" Target="../notesSlides/notesSlide6.xml"/><Relationship Id="rId2" Type="http://schemas.openxmlformats.org/officeDocument/2006/relationships/tags" Target="../tags/tag113.xml"/><Relationship Id="rId1" Type="http://schemas.openxmlformats.org/officeDocument/2006/relationships/tags" Target="../tags/tag112.xml"/><Relationship Id="rId6" Type="http://schemas.openxmlformats.org/officeDocument/2006/relationships/slideLayout" Target="../slideLayouts/slideLayout2.xml"/><Relationship Id="rId5" Type="http://schemas.openxmlformats.org/officeDocument/2006/relationships/tags" Target="../tags/tag116.xml"/><Relationship Id="rId4" Type="http://schemas.openxmlformats.org/officeDocument/2006/relationships/tags" Target="../tags/tag115.xml"/></Relationships>
</file>

<file path=ppt/slides/_rels/slide14.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119.xml"/><Relationship Id="rId7" Type="http://schemas.openxmlformats.org/officeDocument/2006/relationships/tags" Target="../tags/tag123.xml"/><Relationship Id="rId2" Type="http://schemas.openxmlformats.org/officeDocument/2006/relationships/tags" Target="../tags/tag118.xml"/><Relationship Id="rId1" Type="http://schemas.openxmlformats.org/officeDocument/2006/relationships/tags" Target="../tags/tag117.xml"/><Relationship Id="rId6" Type="http://schemas.openxmlformats.org/officeDocument/2006/relationships/tags" Target="../tags/tag122.xml"/><Relationship Id="rId5" Type="http://schemas.openxmlformats.org/officeDocument/2006/relationships/tags" Target="../tags/tag121.xml"/><Relationship Id="rId10" Type="http://schemas.openxmlformats.org/officeDocument/2006/relationships/image" Target="../media/image17.png"/><Relationship Id="rId4" Type="http://schemas.openxmlformats.org/officeDocument/2006/relationships/tags" Target="../tags/tag120.xml"/><Relationship Id="rId9" Type="http://schemas.openxmlformats.org/officeDocument/2006/relationships/notesSlide" Target="../notesSlides/notesSlide7.xml"/></Relationships>
</file>

<file path=ppt/slides/_rels/slide15.xml.rels><?xml version="1.0" encoding="UTF-8" standalone="yes"?>
<Relationships xmlns="http://schemas.openxmlformats.org/package/2006/relationships"><Relationship Id="rId8" Type="http://schemas.openxmlformats.org/officeDocument/2006/relationships/tags" Target="../tags/tag131.xml"/><Relationship Id="rId13" Type="http://schemas.openxmlformats.org/officeDocument/2006/relationships/tags" Target="../tags/tag136.xml"/><Relationship Id="rId3" Type="http://schemas.openxmlformats.org/officeDocument/2006/relationships/tags" Target="../tags/tag126.xml"/><Relationship Id="rId7" Type="http://schemas.openxmlformats.org/officeDocument/2006/relationships/tags" Target="../tags/tag130.xml"/><Relationship Id="rId12" Type="http://schemas.openxmlformats.org/officeDocument/2006/relationships/tags" Target="../tags/tag135.xml"/><Relationship Id="rId2" Type="http://schemas.openxmlformats.org/officeDocument/2006/relationships/tags" Target="../tags/tag125.xml"/><Relationship Id="rId1" Type="http://schemas.openxmlformats.org/officeDocument/2006/relationships/tags" Target="../tags/tag124.xml"/><Relationship Id="rId6" Type="http://schemas.openxmlformats.org/officeDocument/2006/relationships/tags" Target="../tags/tag129.xml"/><Relationship Id="rId11" Type="http://schemas.openxmlformats.org/officeDocument/2006/relationships/tags" Target="../tags/tag134.xml"/><Relationship Id="rId5" Type="http://schemas.openxmlformats.org/officeDocument/2006/relationships/tags" Target="../tags/tag128.xml"/><Relationship Id="rId10" Type="http://schemas.openxmlformats.org/officeDocument/2006/relationships/tags" Target="../tags/tag133.xml"/><Relationship Id="rId4" Type="http://schemas.openxmlformats.org/officeDocument/2006/relationships/tags" Target="../tags/tag127.xml"/><Relationship Id="rId9" Type="http://schemas.openxmlformats.org/officeDocument/2006/relationships/tags" Target="../tags/tag132.xml"/><Relationship Id="rId14"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139.xml"/><Relationship Id="rId7" Type="http://schemas.openxmlformats.org/officeDocument/2006/relationships/tags" Target="../tags/tag143.xml"/><Relationship Id="rId2" Type="http://schemas.openxmlformats.org/officeDocument/2006/relationships/tags" Target="../tags/tag138.xml"/><Relationship Id="rId1" Type="http://schemas.openxmlformats.org/officeDocument/2006/relationships/tags" Target="../tags/tag137.xml"/><Relationship Id="rId6" Type="http://schemas.openxmlformats.org/officeDocument/2006/relationships/tags" Target="../tags/tag142.xml"/><Relationship Id="rId5" Type="http://schemas.openxmlformats.org/officeDocument/2006/relationships/tags" Target="../tags/tag141.xml"/><Relationship Id="rId10" Type="http://schemas.openxmlformats.org/officeDocument/2006/relationships/image" Target="../media/image18.png"/><Relationship Id="rId4" Type="http://schemas.openxmlformats.org/officeDocument/2006/relationships/tags" Target="../tags/tag140.xml"/><Relationship Id="rId9" Type="http://schemas.openxmlformats.org/officeDocument/2006/relationships/notesSlide" Target="../notesSlides/notesSlide8.xml"/></Relationships>
</file>

<file path=ppt/slides/_rels/slide17.xml.rels><?xml version="1.0" encoding="UTF-8" standalone="yes"?>
<Relationships xmlns="http://schemas.openxmlformats.org/package/2006/relationships"><Relationship Id="rId13" Type="http://schemas.openxmlformats.org/officeDocument/2006/relationships/tags" Target="../tags/tag156.xml"/><Relationship Id="rId18" Type="http://schemas.openxmlformats.org/officeDocument/2006/relationships/tags" Target="../tags/tag161.xml"/><Relationship Id="rId26" Type="http://schemas.openxmlformats.org/officeDocument/2006/relationships/tags" Target="../tags/tag169.xml"/><Relationship Id="rId39" Type="http://schemas.openxmlformats.org/officeDocument/2006/relationships/image" Target="../media/image12.svg"/><Relationship Id="rId21" Type="http://schemas.openxmlformats.org/officeDocument/2006/relationships/tags" Target="../tags/tag164.xml"/><Relationship Id="rId34" Type="http://schemas.openxmlformats.org/officeDocument/2006/relationships/image" Target="../media/image23.svg"/><Relationship Id="rId7" Type="http://schemas.openxmlformats.org/officeDocument/2006/relationships/tags" Target="../tags/tag150.xml"/><Relationship Id="rId2" Type="http://schemas.openxmlformats.org/officeDocument/2006/relationships/tags" Target="../tags/tag145.xml"/><Relationship Id="rId16" Type="http://schemas.openxmlformats.org/officeDocument/2006/relationships/tags" Target="../tags/tag159.xml"/><Relationship Id="rId20" Type="http://schemas.openxmlformats.org/officeDocument/2006/relationships/tags" Target="../tags/tag163.xml"/><Relationship Id="rId29" Type="http://schemas.openxmlformats.org/officeDocument/2006/relationships/notesSlide" Target="../notesSlides/notesSlide9.xml"/><Relationship Id="rId41" Type="http://schemas.openxmlformats.org/officeDocument/2006/relationships/image" Target="../media/image27.png"/><Relationship Id="rId1" Type="http://schemas.openxmlformats.org/officeDocument/2006/relationships/tags" Target="../tags/tag144.xml"/><Relationship Id="rId6" Type="http://schemas.openxmlformats.org/officeDocument/2006/relationships/tags" Target="../tags/tag149.xml"/><Relationship Id="rId11" Type="http://schemas.openxmlformats.org/officeDocument/2006/relationships/tags" Target="../tags/tag154.xml"/><Relationship Id="rId24" Type="http://schemas.openxmlformats.org/officeDocument/2006/relationships/tags" Target="../tags/tag167.xml"/><Relationship Id="rId32" Type="http://schemas.openxmlformats.org/officeDocument/2006/relationships/image" Target="../media/image21.svg"/><Relationship Id="rId37" Type="http://schemas.openxmlformats.org/officeDocument/2006/relationships/image" Target="../media/image25.svg"/><Relationship Id="rId40" Type="http://schemas.openxmlformats.org/officeDocument/2006/relationships/image" Target="../media/image26.png"/><Relationship Id="rId5" Type="http://schemas.openxmlformats.org/officeDocument/2006/relationships/tags" Target="../tags/tag148.xml"/><Relationship Id="rId15" Type="http://schemas.openxmlformats.org/officeDocument/2006/relationships/tags" Target="../tags/tag158.xml"/><Relationship Id="rId23" Type="http://schemas.openxmlformats.org/officeDocument/2006/relationships/tags" Target="../tags/tag166.xml"/><Relationship Id="rId28" Type="http://schemas.openxmlformats.org/officeDocument/2006/relationships/slideLayout" Target="../slideLayouts/slideLayout2.xml"/><Relationship Id="rId36" Type="http://schemas.openxmlformats.org/officeDocument/2006/relationships/image" Target="../media/image24.png"/><Relationship Id="rId10" Type="http://schemas.openxmlformats.org/officeDocument/2006/relationships/tags" Target="../tags/tag153.xml"/><Relationship Id="rId19" Type="http://schemas.openxmlformats.org/officeDocument/2006/relationships/tags" Target="../tags/tag162.xml"/><Relationship Id="rId31" Type="http://schemas.openxmlformats.org/officeDocument/2006/relationships/image" Target="../media/image20.png"/><Relationship Id="rId4" Type="http://schemas.openxmlformats.org/officeDocument/2006/relationships/tags" Target="../tags/tag147.xml"/><Relationship Id="rId9" Type="http://schemas.openxmlformats.org/officeDocument/2006/relationships/tags" Target="../tags/tag152.xml"/><Relationship Id="rId14" Type="http://schemas.openxmlformats.org/officeDocument/2006/relationships/tags" Target="../tags/tag157.xml"/><Relationship Id="rId22" Type="http://schemas.openxmlformats.org/officeDocument/2006/relationships/tags" Target="../tags/tag165.xml"/><Relationship Id="rId27" Type="http://schemas.openxmlformats.org/officeDocument/2006/relationships/tags" Target="../tags/tag170.xml"/><Relationship Id="rId30" Type="http://schemas.openxmlformats.org/officeDocument/2006/relationships/image" Target="../media/image19.png"/><Relationship Id="rId35" Type="http://schemas.openxmlformats.org/officeDocument/2006/relationships/image" Target="../media/image18.png"/><Relationship Id="rId8" Type="http://schemas.openxmlformats.org/officeDocument/2006/relationships/tags" Target="../tags/tag151.xml"/><Relationship Id="rId3" Type="http://schemas.openxmlformats.org/officeDocument/2006/relationships/tags" Target="../tags/tag146.xml"/><Relationship Id="rId12" Type="http://schemas.openxmlformats.org/officeDocument/2006/relationships/tags" Target="../tags/tag155.xml"/><Relationship Id="rId17" Type="http://schemas.openxmlformats.org/officeDocument/2006/relationships/tags" Target="../tags/tag160.xml"/><Relationship Id="rId25" Type="http://schemas.openxmlformats.org/officeDocument/2006/relationships/tags" Target="../tags/tag168.xml"/><Relationship Id="rId33" Type="http://schemas.openxmlformats.org/officeDocument/2006/relationships/image" Target="../media/image22.png"/><Relationship Id="rId38" Type="http://schemas.openxmlformats.org/officeDocument/2006/relationships/image" Target="../media/image11.png"/></Relationships>
</file>

<file path=ppt/slides/_rels/slide18.xml.rels><?xml version="1.0" encoding="UTF-8" standalone="yes"?>
<Relationships xmlns="http://schemas.openxmlformats.org/package/2006/relationships"><Relationship Id="rId13" Type="http://schemas.openxmlformats.org/officeDocument/2006/relationships/tags" Target="../tags/tag183.xml"/><Relationship Id="rId18" Type="http://schemas.openxmlformats.org/officeDocument/2006/relationships/tags" Target="../tags/tag188.xml"/><Relationship Id="rId26" Type="http://schemas.openxmlformats.org/officeDocument/2006/relationships/image" Target="../media/image19.png"/><Relationship Id="rId3" Type="http://schemas.openxmlformats.org/officeDocument/2006/relationships/tags" Target="../tags/tag173.xml"/><Relationship Id="rId21" Type="http://schemas.openxmlformats.org/officeDocument/2006/relationships/tags" Target="../tags/tag191.xml"/><Relationship Id="rId7" Type="http://schemas.openxmlformats.org/officeDocument/2006/relationships/tags" Target="../tags/tag177.xml"/><Relationship Id="rId12" Type="http://schemas.openxmlformats.org/officeDocument/2006/relationships/tags" Target="../tags/tag182.xml"/><Relationship Id="rId17" Type="http://schemas.openxmlformats.org/officeDocument/2006/relationships/tags" Target="../tags/tag187.xml"/><Relationship Id="rId25" Type="http://schemas.openxmlformats.org/officeDocument/2006/relationships/notesSlide" Target="../notesSlides/notesSlide10.xml"/><Relationship Id="rId33" Type="http://schemas.openxmlformats.org/officeDocument/2006/relationships/image" Target="../media/image29.png"/><Relationship Id="rId2" Type="http://schemas.openxmlformats.org/officeDocument/2006/relationships/tags" Target="../tags/tag172.xml"/><Relationship Id="rId16" Type="http://schemas.openxmlformats.org/officeDocument/2006/relationships/tags" Target="../tags/tag186.xml"/><Relationship Id="rId20" Type="http://schemas.openxmlformats.org/officeDocument/2006/relationships/tags" Target="../tags/tag190.xml"/><Relationship Id="rId29" Type="http://schemas.openxmlformats.org/officeDocument/2006/relationships/image" Target="../media/image18.png"/><Relationship Id="rId1" Type="http://schemas.openxmlformats.org/officeDocument/2006/relationships/tags" Target="../tags/tag171.xml"/><Relationship Id="rId6" Type="http://schemas.openxmlformats.org/officeDocument/2006/relationships/tags" Target="../tags/tag176.xml"/><Relationship Id="rId11" Type="http://schemas.openxmlformats.org/officeDocument/2006/relationships/tags" Target="../tags/tag181.xml"/><Relationship Id="rId24" Type="http://schemas.openxmlformats.org/officeDocument/2006/relationships/slideLayout" Target="../slideLayouts/slideLayout2.xml"/><Relationship Id="rId32" Type="http://schemas.openxmlformats.org/officeDocument/2006/relationships/image" Target="../media/image28.png"/><Relationship Id="rId5" Type="http://schemas.openxmlformats.org/officeDocument/2006/relationships/tags" Target="../tags/tag175.xml"/><Relationship Id="rId15" Type="http://schemas.openxmlformats.org/officeDocument/2006/relationships/tags" Target="../tags/tag185.xml"/><Relationship Id="rId23" Type="http://schemas.openxmlformats.org/officeDocument/2006/relationships/tags" Target="../tags/tag193.xml"/><Relationship Id="rId28" Type="http://schemas.openxmlformats.org/officeDocument/2006/relationships/image" Target="../media/image23.svg"/><Relationship Id="rId10" Type="http://schemas.openxmlformats.org/officeDocument/2006/relationships/tags" Target="../tags/tag180.xml"/><Relationship Id="rId19" Type="http://schemas.openxmlformats.org/officeDocument/2006/relationships/tags" Target="../tags/tag189.xml"/><Relationship Id="rId31" Type="http://schemas.openxmlformats.org/officeDocument/2006/relationships/image" Target="../media/image12.svg"/><Relationship Id="rId4" Type="http://schemas.openxmlformats.org/officeDocument/2006/relationships/tags" Target="../tags/tag174.xml"/><Relationship Id="rId9" Type="http://schemas.openxmlformats.org/officeDocument/2006/relationships/tags" Target="../tags/tag179.xml"/><Relationship Id="rId14" Type="http://schemas.openxmlformats.org/officeDocument/2006/relationships/tags" Target="../tags/tag184.xml"/><Relationship Id="rId22" Type="http://schemas.openxmlformats.org/officeDocument/2006/relationships/tags" Target="../tags/tag192.xml"/><Relationship Id="rId27" Type="http://schemas.openxmlformats.org/officeDocument/2006/relationships/image" Target="../media/image22.png"/><Relationship Id="rId30" Type="http://schemas.openxmlformats.org/officeDocument/2006/relationships/image" Target="../media/image11.png"/><Relationship Id="rId8" Type="http://schemas.openxmlformats.org/officeDocument/2006/relationships/tags" Target="../tags/tag178.xml"/></Relationships>
</file>

<file path=ppt/slides/_rels/slide19.xml.rels><?xml version="1.0" encoding="UTF-8" standalone="yes"?>
<Relationships xmlns="http://schemas.openxmlformats.org/package/2006/relationships"><Relationship Id="rId8" Type="http://schemas.openxmlformats.org/officeDocument/2006/relationships/tags" Target="../tags/tag201.xml"/><Relationship Id="rId13" Type="http://schemas.openxmlformats.org/officeDocument/2006/relationships/image" Target="../media/image11.png"/><Relationship Id="rId3" Type="http://schemas.openxmlformats.org/officeDocument/2006/relationships/tags" Target="../tags/tag196.xml"/><Relationship Id="rId7" Type="http://schemas.openxmlformats.org/officeDocument/2006/relationships/tags" Target="../tags/tag200.xml"/><Relationship Id="rId12" Type="http://schemas.openxmlformats.org/officeDocument/2006/relationships/image" Target="../media/image30.png"/><Relationship Id="rId2" Type="http://schemas.openxmlformats.org/officeDocument/2006/relationships/tags" Target="../tags/tag195.xml"/><Relationship Id="rId16" Type="http://schemas.openxmlformats.org/officeDocument/2006/relationships/image" Target="../media/image28.png"/><Relationship Id="rId1" Type="http://schemas.openxmlformats.org/officeDocument/2006/relationships/tags" Target="../tags/tag194.xml"/><Relationship Id="rId6" Type="http://schemas.openxmlformats.org/officeDocument/2006/relationships/tags" Target="../tags/tag199.xml"/><Relationship Id="rId11" Type="http://schemas.openxmlformats.org/officeDocument/2006/relationships/notesSlide" Target="../notesSlides/notesSlide11.xml"/><Relationship Id="rId5" Type="http://schemas.openxmlformats.org/officeDocument/2006/relationships/tags" Target="../tags/tag198.xml"/><Relationship Id="rId15" Type="http://schemas.openxmlformats.org/officeDocument/2006/relationships/image" Target="../media/image31.png"/><Relationship Id="rId10" Type="http://schemas.openxmlformats.org/officeDocument/2006/relationships/slideLayout" Target="../slideLayouts/slideLayout2.xml"/><Relationship Id="rId4" Type="http://schemas.openxmlformats.org/officeDocument/2006/relationships/tags" Target="../tags/tag197.xml"/><Relationship Id="rId9" Type="http://schemas.openxmlformats.org/officeDocument/2006/relationships/tags" Target="../tags/tag202.xml"/><Relationship Id="rId14" Type="http://schemas.openxmlformats.org/officeDocument/2006/relationships/image" Target="../media/image12.sv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tags" Target="../tags/tag210.xml"/><Relationship Id="rId13" Type="http://schemas.openxmlformats.org/officeDocument/2006/relationships/tags" Target="../tags/tag215.xml"/><Relationship Id="rId3" Type="http://schemas.openxmlformats.org/officeDocument/2006/relationships/tags" Target="../tags/tag205.xml"/><Relationship Id="rId7" Type="http://schemas.openxmlformats.org/officeDocument/2006/relationships/tags" Target="../tags/tag209.xml"/><Relationship Id="rId12" Type="http://schemas.openxmlformats.org/officeDocument/2006/relationships/tags" Target="../tags/tag214.xml"/><Relationship Id="rId2" Type="http://schemas.openxmlformats.org/officeDocument/2006/relationships/tags" Target="../tags/tag204.xml"/><Relationship Id="rId16" Type="http://schemas.openxmlformats.org/officeDocument/2006/relationships/notesSlide" Target="../notesSlides/notesSlide12.xml"/><Relationship Id="rId1" Type="http://schemas.openxmlformats.org/officeDocument/2006/relationships/tags" Target="../tags/tag203.xml"/><Relationship Id="rId6" Type="http://schemas.openxmlformats.org/officeDocument/2006/relationships/tags" Target="../tags/tag208.xml"/><Relationship Id="rId11" Type="http://schemas.openxmlformats.org/officeDocument/2006/relationships/tags" Target="../tags/tag213.xml"/><Relationship Id="rId5" Type="http://schemas.openxmlformats.org/officeDocument/2006/relationships/tags" Target="../tags/tag207.xml"/><Relationship Id="rId15" Type="http://schemas.openxmlformats.org/officeDocument/2006/relationships/slideLayout" Target="../slideLayouts/slideLayout1.xml"/><Relationship Id="rId10" Type="http://schemas.openxmlformats.org/officeDocument/2006/relationships/tags" Target="../tags/tag212.xml"/><Relationship Id="rId4" Type="http://schemas.openxmlformats.org/officeDocument/2006/relationships/tags" Target="../tags/tag206.xml"/><Relationship Id="rId9" Type="http://schemas.openxmlformats.org/officeDocument/2006/relationships/tags" Target="../tags/tag211.xml"/><Relationship Id="rId14" Type="http://schemas.openxmlformats.org/officeDocument/2006/relationships/tags" Target="../tags/tag216.xml"/></Relationships>
</file>

<file path=ppt/slides/_rels/slide21.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219.xml"/><Relationship Id="rId7" Type="http://schemas.openxmlformats.org/officeDocument/2006/relationships/tags" Target="../tags/tag223.xml"/><Relationship Id="rId2" Type="http://schemas.openxmlformats.org/officeDocument/2006/relationships/tags" Target="../tags/tag218.xml"/><Relationship Id="rId1" Type="http://schemas.openxmlformats.org/officeDocument/2006/relationships/tags" Target="../tags/tag217.xml"/><Relationship Id="rId6" Type="http://schemas.openxmlformats.org/officeDocument/2006/relationships/tags" Target="../tags/tag222.xml"/><Relationship Id="rId11" Type="http://schemas.openxmlformats.org/officeDocument/2006/relationships/image" Target="../media/image34.png"/><Relationship Id="rId5" Type="http://schemas.openxmlformats.org/officeDocument/2006/relationships/tags" Target="../tags/tag221.xml"/><Relationship Id="rId10" Type="http://schemas.openxmlformats.org/officeDocument/2006/relationships/image" Target="../media/image33.svg"/><Relationship Id="rId4" Type="http://schemas.openxmlformats.org/officeDocument/2006/relationships/tags" Target="../tags/tag220.xml"/><Relationship Id="rId9" Type="http://schemas.openxmlformats.org/officeDocument/2006/relationships/image" Target="../media/image32.png"/></Relationships>
</file>

<file path=ppt/slides/_rels/slide22.xml.rels><?xml version="1.0" encoding="UTF-8" standalone="yes"?>
<Relationships xmlns="http://schemas.openxmlformats.org/package/2006/relationships"><Relationship Id="rId3" Type="http://schemas.openxmlformats.org/officeDocument/2006/relationships/tags" Target="../tags/tag226.xml"/><Relationship Id="rId2" Type="http://schemas.openxmlformats.org/officeDocument/2006/relationships/tags" Target="../tags/tag225.xml"/><Relationship Id="rId1" Type="http://schemas.openxmlformats.org/officeDocument/2006/relationships/tags" Target="../tags/tag224.xml"/><Relationship Id="rId5" Type="http://schemas.openxmlformats.org/officeDocument/2006/relationships/notesSlide" Target="../notesSlides/notesSlide13.xml"/><Relationship Id="rId4"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tags" Target="../tags/tag234.xml"/><Relationship Id="rId13" Type="http://schemas.openxmlformats.org/officeDocument/2006/relationships/image" Target="../media/image35.jpeg"/><Relationship Id="rId3" Type="http://schemas.openxmlformats.org/officeDocument/2006/relationships/tags" Target="../tags/tag229.xml"/><Relationship Id="rId7" Type="http://schemas.openxmlformats.org/officeDocument/2006/relationships/tags" Target="../tags/tag233.xml"/><Relationship Id="rId12" Type="http://schemas.openxmlformats.org/officeDocument/2006/relationships/slideLayout" Target="../slideLayouts/slideLayout2.xml"/><Relationship Id="rId2" Type="http://schemas.openxmlformats.org/officeDocument/2006/relationships/tags" Target="../tags/tag228.xml"/><Relationship Id="rId16" Type="http://schemas.openxmlformats.org/officeDocument/2006/relationships/image" Target="../media/image38.png"/><Relationship Id="rId1" Type="http://schemas.openxmlformats.org/officeDocument/2006/relationships/tags" Target="../tags/tag227.xml"/><Relationship Id="rId6" Type="http://schemas.openxmlformats.org/officeDocument/2006/relationships/tags" Target="../tags/tag232.xml"/><Relationship Id="rId11" Type="http://schemas.openxmlformats.org/officeDocument/2006/relationships/tags" Target="../tags/tag237.xml"/><Relationship Id="rId5" Type="http://schemas.openxmlformats.org/officeDocument/2006/relationships/tags" Target="../tags/tag231.xml"/><Relationship Id="rId15" Type="http://schemas.openxmlformats.org/officeDocument/2006/relationships/image" Target="../media/image37.jpeg"/><Relationship Id="rId10" Type="http://schemas.openxmlformats.org/officeDocument/2006/relationships/tags" Target="../tags/tag236.xml"/><Relationship Id="rId4" Type="http://schemas.openxmlformats.org/officeDocument/2006/relationships/tags" Target="../tags/tag230.xml"/><Relationship Id="rId9" Type="http://schemas.openxmlformats.org/officeDocument/2006/relationships/tags" Target="../tags/tag235.xml"/><Relationship Id="rId14" Type="http://schemas.openxmlformats.org/officeDocument/2006/relationships/image" Target="../media/image36.jpeg"/></Relationships>
</file>

<file path=ppt/slides/_rels/slide24.xml.rels><?xml version="1.0" encoding="UTF-8" standalone="yes"?>
<Relationships xmlns="http://schemas.openxmlformats.org/package/2006/relationships"><Relationship Id="rId8" Type="http://schemas.openxmlformats.org/officeDocument/2006/relationships/tags" Target="../tags/tag245.xml"/><Relationship Id="rId13" Type="http://schemas.openxmlformats.org/officeDocument/2006/relationships/image" Target="../media/image39.jpeg"/><Relationship Id="rId3" Type="http://schemas.openxmlformats.org/officeDocument/2006/relationships/tags" Target="../tags/tag240.xml"/><Relationship Id="rId7" Type="http://schemas.openxmlformats.org/officeDocument/2006/relationships/tags" Target="../tags/tag244.xml"/><Relationship Id="rId12" Type="http://schemas.openxmlformats.org/officeDocument/2006/relationships/slideLayout" Target="../slideLayouts/slideLayout2.xml"/><Relationship Id="rId2" Type="http://schemas.openxmlformats.org/officeDocument/2006/relationships/tags" Target="../tags/tag239.xml"/><Relationship Id="rId1" Type="http://schemas.openxmlformats.org/officeDocument/2006/relationships/tags" Target="../tags/tag238.xml"/><Relationship Id="rId6" Type="http://schemas.openxmlformats.org/officeDocument/2006/relationships/tags" Target="../tags/tag243.xml"/><Relationship Id="rId11" Type="http://schemas.openxmlformats.org/officeDocument/2006/relationships/tags" Target="../tags/tag248.xml"/><Relationship Id="rId5" Type="http://schemas.openxmlformats.org/officeDocument/2006/relationships/tags" Target="../tags/tag242.xml"/><Relationship Id="rId15" Type="http://schemas.openxmlformats.org/officeDocument/2006/relationships/image" Target="../media/image38.png"/><Relationship Id="rId10" Type="http://schemas.openxmlformats.org/officeDocument/2006/relationships/tags" Target="../tags/tag247.xml"/><Relationship Id="rId4" Type="http://schemas.openxmlformats.org/officeDocument/2006/relationships/tags" Target="../tags/tag241.xml"/><Relationship Id="rId9" Type="http://schemas.openxmlformats.org/officeDocument/2006/relationships/tags" Target="../tags/tag246.xml"/><Relationship Id="rId14" Type="http://schemas.openxmlformats.org/officeDocument/2006/relationships/image" Target="../media/image40.jpeg"/></Relationships>
</file>

<file path=ppt/slides/_rels/slide25.xml.rels><?xml version="1.0" encoding="UTF-8" standalone="yes"?>
<Relationships xmlns="http://schemas.openxmlformats.org/package/2006/relationships"><Relationship Id="rId3" Type="http://schemas.openxmlformats.org/officeDocument/2006/relationships/tags" Target="../tags/tag251.xml"/><Relationship Id="rId2" Type="http://schemas.openxmlformats.org/officeDocument/2006/relationships/tags" Target="../tags/tag250.xml"/><Relationship Id="rId1" Type="http://schemas.openxmlformats.org/officeDocument/2006/relationships/tags" Target="../tags/tag249.xml"/><Relationship Id="rId6" Type="http://schemas.openxmlformats.org/officeDocument/2006/relationships/image" Target="../media/image41.png"/><Relationship Id="rId5" Type="http://schemas.openxmlformats.org/officeDocument/2006/relationships/slideLayout" Target="../slideLayouts/slideLayout2.xml"/><Relationship Id="rId4" Type="http://schemas.openxmlformats.org/officeDocument/2006/relationships/tags" Target="../tags/tag252.xml"/></Relationships>
</file>

<file path=ppt/slides/_rels/slide26.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tags" Target="../tags/tag255.xml"/><Relationship Id="rId7" Type="http://schemas.openxmlformats.org/officeDocument/2006/relationships/hyperlink" Target="https://kata-dojo.com/" TargetMode="External"/><Relationship Id="rId2" Type="http://schemas.openxmlformats.org/officeDocument/2006/relationships/tags" Target="../tags/tag254.xml"/><Relationship Id="rId1" Type="http://schemas.openxmlformats.org/officeDocument/2006/relationships/tags" Target="../tags/tag253.xml"/><Relationship Id="rId6" Type="http://schemas.openxmlformats.org/officeDocument/2006/relationships/image" Target="../media/image42.jpeg"/><Relationship Id="rId5" Type="http://schemas.openxmlformats.org/officeDocument/2006/relationships/slideLayout" Target="../slideLayouts/slideLayout2.xml"/><Relationship Id="rId4" Type="http://schemas.openxmlformats.org/officeDocument/2006/relationships/tags" Target="../tags/tag256.xml"/></Relationships>
</file>

<file path=ppt/slides/_rels/slide3.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tags" Target="../tags/tag5.xml"/><Relationship Id="rId5" Type="http://schemas.openxmlformats.org/officeDocument/2006/relationships/slideLayout" Target="../slideLayouts/slideLayout2.xml"/><Relationship Id="rId4" Type="http://schemas.openxmlformats.org/officeDocument/2006/relationships/tags" Target="../tags/tag8.xml"/></Relationships>
</file>

<file path=ppt/slides/_rels/slide4.xml.rels><?xml version="1.0" encoding="UTF-8" standalone="yes"?>
<Relationships xmlns="http://schemas.openxmlformats.org/package/2006/relationships"><Relationship Id="rId8" Type="http://schemas.openxmlformats.org/officeDocument/2006/relationships/notesSlide" Target="../notesSlides/notesSlide2.xml"/><Relationship Id="rId3" Type="http://schemas.openxmlformats.org/officeDocument/2006/relationships/tags" Target="../tags/tag11.xml"/><Relationship Id="rId7" Type="http://schemas.openxmlformats.org/officeDocument/2006/relationships/slideLayout" Target="../slideLayouts/slideLayout2.xml"/><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tags" Target="../tags/tag14.xml"/><Relationship Id="rId5" Type="http://schemas.openxmlformats.org/officeDocument/2006/relationships/tags" Target="../tags/tag13.xml"/><Relationship Id="rId4" Type="http://schemas.openxmlformats.org/officeDocument/2006/relationships/tags" Target="../tags/tag12.xml"/></Relationships>
</file>

<file path=ppt/slides/_rels/slide5.xml.rels><?xml version="1.0" encoding="UTF-8" standalone="yes"?>
<Relationships xmlns="http://schemas.openxmlformats.org/package/2006/relationships"><Relationship Id="rId8" Type="http://schemas.openxmlformats.org/officeDocument/2006/relationships/notesSlide" Target="../notesSlides/notesSlide3.xml"/><Relationship Id="rId3" Type="http://schemas.openxmlformats.org/officeDocument/2006/relationships/tags" Target="../tags/tag17.xml"/><Relationship Id="rId7" Type="http://schemas.openxmlformats.org/officeDocument/2006/relationships/slideLayout" Target="../slideLayouts/slideLayout2.xml"/><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tags" Target="../tags/tag20.xml"/><Relationship Id="rId5" Type="http://schemas.openxmlformats.org/officeDocument/2006/relationships/tags" Target="../tags/tag19.xml"/><Relationship Id="rId10" Type="http://schemas.microsoft.com/office/2007/relationships/hdphoto" Target="../media/hdphoto1.wdp"/><Relationship Id="rId4" Type="http://schemas.openxmlformats.org/officeDocument/2006/relationships/tags" Target="../tags/tag18.xml"/><Relationship Id="rId9"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tags" Target="../tags/tag21.xml"/><Relationship Id="rId4"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tags" Target="../tags/tag26.xml"/><Relationship Id="rId2" Type="http://schemas.openxmlformats.org/officeDocument/2006/relationships/tags" Target="../tags/tag25.xml"/><Relationship Id="rId1" Type="http://schemas.openxmlformats.org/officeDocument/2006/relationships/tags" Target="../tags/tag24.xml"/><Relationship Id="rId4"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tags" Target="../tags/tag34.xml"/><Relationship Id="rId13" Type="http://schemas.openxmlformats.org/officeDocument/2006/relationships/tags" Target="../tags/tag39.xml"/><Relationship Id="rId18" Type="http://schemas.openxmlformats.org/officeDocument/2006/relationships/image" Target="../media/image3.png"/><Relationship Id="rId3" Type="http://schemas.openxmlformats.org/officeDocument/2006/relationships/tags" Target="../tags/tag29.xml"/><Relationship Id="rId21" Type="http://schemas.openxmlformats.org/officeDocument/2006/relationships/image" Target="../media/image5.jpeg"/><Relationship Id="rId7" Type="http://schemas.openxmlformats.org/officeDocument/2006/relationships/tags" Target="../tags/tag33.xml"/><Relationship Id="rId12" Type="http://schemas.openxmlformats.org/officeDocument/2006/relationships/tags" Target="../tags/tag38.xml"/><Relationship Id="rId17" Type="http://schemas.openxmlformats.org/officeDocument/2006/relationships/slideLayout" Target="../slideLayouts/slideLayout2.xml"/><Relationship Id="rId2" Type="http://schemas.openxmlformats.org/officeDocument/2006/relationships/tags" Target="../tags/tag28.xml"/><Relationship Id="rId16" Type="http://schemas.openxmlformats.org/officeDocument/2006/relationships/tags" Target="../tags/tag42.xml"/><Relationship Id="rId20" Type="http://schemas.openxmlformats.org/officeDocument/2006/relationships/hyperlink" Target="http://scott9calhoun9.wikidot.com/" TargetMode="External"/><Relationship Id="rId1" Type="http://schemas.openxmlformats.org/officeDocument/2006/relationships/tags" Target="../tags/tag27.xml"/><Relationship Id="rId6" Type="http://schemas.openxmlformats.org/officeDocument/2006/relationships/tags" Target="../tags/tag32.xml"/><Relationship Id="rId11" Type="http://schemas.openxmlformats.org/officeDocument/2006/relationships/tags" Target="../tags/tag37.xml"/><Relationship Id="rId24" Type="http://schemas.openxmlformats.org/officeDocument/2006/relationships/hyperlink" Target="https://fr.wikipedia.org/wiki/Fichier:Emoji_u1f3d4.svg" TargetMode="External"/><Relationship Id="rId5" Type="http://schemas.openxmlformats.org/officeDocument/2006/relationships/tags" Target="../tags/tag31.xml"/><Relationship Id="rId15" Type="http://schemas.openxmlformats.org/officeDocument/2006/relationships/tags" Target="../tags/tag41.xml"/><Relationship Id="rId23" Type="http://schemas.openxmlformats.org/officeDocument/2006/relationships/image" Target="../media/image6.png"/><Relationship Id="rId10" Type="http://schemas.openxmlformats.org/officeDocument/2006/relationships/tags" Target="../tags/tag36.xml"/><Relationship Id="rId19" Type="http://schemas.openxmlformats.org/officeDocument/2006/relationships/image" Target="../media/image4.png"/><Relationship Id="rId4" Type="http://schemas.openxmlformats.org/officeDocument/2006/relationships/tags" Target="../tags/tag30.xml"/><Relationship Id="rId9" Type="http://schemas.openxmlformats.org/officeDocument/2006/relationships/tags" Target="../tags/tag35.xml"/><Relationship Id="rId14" Type="http://schemas.openxmlformats.org/officeDocument/2006/relationships/tags" Target="../tags/tag40.xml"/><Relationship Id="rId22" Type="http://schemas.openxmlformats.org/officeDocument/2006/relationships/hyperlink" Target="http://nawras-univers.blogspot.com/2010/04/master-de-recherche.html" TargetMode="External"/></Relationships>
</file>

<file path=ppt/slides/_rels/slide9.xml.rels><?xml version="1.0" encoding="UTF-8" standalone="yes"?>
<Relationships xmlns="http://schemas.openxmlformats.org/package/2006/relationships"><Relationship Id="rId8" Type="http://schemas.openxmlformats.org/officeDocument/2006/relationships/tags" Target="../tags/tag50.xml"/><Relationship Id="rId13" Type="http://schemas.openxmlformats.org/officeDocument/2006/relationships/image" Target="../media/image9.svg"/><Relationship Id="rId3" Type="http://schemas.openxmlformats.org/officeDocument/2006/relationships/tags" Target="../tags/tag45.xml"/><Relationship Id="rId7" Type="http://schemas.openxmlformats.org/officeDocument/2006/relationships/tags" Target="../tags/tag49.xml"/><Relationship Id="rId12" Type="http://schemas.openxmlformats.org/officeDocument/2006/relationships/image" Target="../media/image8.png"/><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tags" Target="../tags/tag48.xml"/><Relationship Id="rId11" Type="http://schemas.openxmlformats.org/officeDocument/2006/relationships/image" Target="../media/image7.png"/><Relationship Id="rId5" Type="http://schemas.openxmlformats.org/officeDocument/2006/relationships/tags" Target="../tags/tag47.xml"/><Relationship Id="rId10" Type="http://schemas.openxmlformats.org/officeDocument/2006/relationships/notesSlide" Target="../notesSlides/notesSlide4.xml"/><Relationship Id="rId4" Type="http://schemas.openxmlformats.org/officeDocument/2006/relationships/tags" Target="../tags/tag46.xml"/><Relationship Id="rId9"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4522B21E-B2B9-4C72-9A71-C87EFD1374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9144000" cy="44125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7348" y="551962"/>
            <a:ext cx="8249304" cy="461854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re 3">
            <a:extLst>
              <a:ext uri="{FF2B5EF4-FFF2-40B4-BE49-F238E27FC236}">
                <a16:creationId xmlns:a16="http://schemas.microsoft.com/office/drawing/2014/main" id="{CE974A30-C1D5-4E46-8DC4-80EEC8BFD629}"/>
              </a:ext>
            </a:extLst>
          </p:cNvPr>
          <p:cNvSpPr>
            <a:spLocks noGrp="1"/>
          </p:cNvSpPr>
          <p:nvPr>
            <p:ph type="ctrTitle"/>
            <p:custDataLst>
              <p:tags r:id="rId1"/>
            </p:custDataLst>
          </p:nvPr>
        </p:nvSpPr>
        <p:spPr>
          <a:xfrm>
            <a:off x="1143000" y="1293338"/>
            <a:ext cx="6858000" cy="3274592"/>
          </a:xfrm>
        </p:spPr>
        <p:txBody>
          <a:bodyPr vert="horz" lIns="91440" tIns="45720" rIns="91440" bIns="45720" rtlCol="0" anchor="ctr">
            <a:normAutofit/>
          </a:bodyPr>
          <a:lstStyle/>
          <a:p>
            <a:r>
              <a:rPr lang="en-US" sz="6300" b="1" kern="1200" dirty="0">
                <a:solidFill>
                  <a:schemeClr val="tx1"/>
                </a:solidFill>
                <a:latin typeface="+mj-lt"/>
                <a:ea typeface="+mj-ea"/>
                <a:cs typeface="+mj-cs"/>
              </a:rPr>
              <a:t>Gestion au </a:t>
            </a:r>
            <a:r>
              <a:rPr lang="en-US" sz="6300" b="1" kern="1200" dirty="0" err="1">
                <a:solidFill>
                  <a:schemeClr val="tx1"/>
                </a:solidFill>
                <a:latin typeface="+mj-lt"/>
                <a:ea typeface="+mj-ea"/>
                <a:cs typeface="+mj-cs"/>
              </a:rPr>
              <a:t>quotidien</a:t>
            </a:r>
            <a:r>
              <a:rPr lang="en-US" sz="6300" b="1" kern="1200" dirty="0">
                <a:solidFill>
                  <a:schemeClr val="tx1"/>
                </a:solidFill>
                <a:latin typeface="+mj-lt"/>
                <a:ea typeface="+mj-ea"/>
                <a:cs typeface="+mj-cs"/>
              </a:rPr>
              <a:t> et Toyota Kata</a:t>
            </a:r>
          </a:p>
        </p:txBody>
      </p:sp>
      <p:cxnSp>
        <p:nvCxnSpPr>
          <p:cNvPr id="17" name="Straight Connector 16">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447348" y="6354708"/>
            <a:ext cx="8250174" cy="0"/>
          </a:xfrm>
          <a:prstGeom prst="line">
            <a:avLst/>
          </a:prstGeom>
          <a:ln w="101600">
            <a:solidFill>
              <a:schemeClr val="accent4"/>
            </a:solidFill>
          </a:ln>
        </p:spPr>
        <p:style>
          <a:lnRef idx="1">
            <a:schemeClr val="accent1"/>
          </a:lnRef>
          <a:fillRef idx="0">
            <a:schemeClr val="accent1"/>
          </a:fillRef>
          <a:effectRef idx="0">
            <a:schemeClr val="accent1"/>
          </a:effectRef>
          <a:fontRef idx="minor">
            <a:schemeClr val="tx1"/>
          </a:fontRef>
        </p:style>
      </p:cxnSp>
      <p:sp>
        <p:nvSpPr>
          <p:cNvPr id="2" name="Espace réservé du pied de page 1">
            <a:extLst>
              <a:ext uri="{FF2B5EF4-FFF2-40B4-BE49-F238E27FC236}">
                <a16:creationId xmlns:a16="http://schemas.microsoft.com/office/drawing/2014/main" id="{D365B6FF-7750-4AE0-B920-5F83938F3488}"/>
              </a:ext>
            </a:extLst>
          </p:cNvPr>
          <p:cNvSpPr>
            <a:spLocks noGrp="1"/>
          </p:cNvSpPr>
          <p:nvPr>
            <p:ph type="ftr" sz="quarter" idx="11"/>
            <p:custDataLst>
              <p:tags r:id="rId2"/>
            </p:custDataLst>
          </p:nvPr>
        </p:nvSpPr>
        <p:spPr>
          <a:xfrm>
            <a:off x="3028950" y="6492240"/>
            <a:ext cx="3086100" cy="365125"/>
          </a:xfrm>
        </p:spPr>
        <p:txBody>
          <a:bodyPr vert="horz" lIns="91440" tIns="45720" rIns="91440" bIns="45720" rtlCol="0" anchor="ctr">
            <a:normAutofit/>
          </a:bodyPr>
          <a:lstStyle/>
          <a:p>
            <a:pPr defTabSz="914400">
              <a:spcAft>
                <a:spcPts val="600"/>
              </a:spcAft>
            </a:pPr>
            <a:r>
              <a:rPr lang="en-US" sz="1200" kern="1200" dirty="0">
                <a:solidFill>
                  <a:schemeClr val="tx1">
                    <a:tint val="75000"/>
                  </a:schemeClr>
                </a:solidFill>
                <a:latin typeface="+mn-lt"/>
                <a:ea typeface="+mn-ea"/>
                <a:cs typeface="+mn-cs"/>
              </a:rPr>
              <a:t>Copyrights Gilles Bélanger, 2020</a:t>
            </a:r>
          </a:p>
        </p:txBody>
      </p:sp>
      <p:sp>
        <p:nvSpPr>
          <p:cNvPr id="6" name="Espace réservé du numéro de diapositive 5">
            <a:extLst>
              <a:ext uri="{FF2B5EF4-FFF2-40B4-BE49-F238E27FC236}">
                <a16:creationId xmlns:a16="http://schemas.microsoft.com/office/drawing/2014/main" id="{C62CA913-3433-4AA5-8926-34B3D55B837C}"/>
              </a:ext>
            </a:extLst>
          </p:cNvPr>
          <p:cNvSpPr>
            <a:spLocks noGrp="1"/>
          </p:cNvSpPr>
          <p:nvPr>
            <p:ph type="sldNum" sz="quarter" idx="12"/>
            <p:custDataLst>
              <p:tags r:id="rId3"/>
            </p:custDataLst>
          </p:nvPr>
        </p:nvSpPr>
        <p:spPr>
          <a:xfrm>
            <a:off x="6457950" y="6492240"/>
            <a:ext cx="2057400" cy="365125"/>
          </a:xfrm>
          <a:prstGeom prst="ellipse">
            <a:avLst/>
          </a:prstGeom>
        </p:spPr>
        <p:txBody>
          <a:bodyPr vert="horz" lIns="91440" tIns="45720" rIns="91440" bIns="45720" rtlCol="0" anchor="ctr">
            <a:normAutofit/>
          </a:bodyPr>
          <a:lstStyle/>
          <a:p>
            <a:pPr defTabSz="914400">
              <a:lnSpc>
                <a:spcPct val="90000"/>
              </a:lnSpc>
              <a:spcAft>
                <a:spcPts val="600"/>
              </a:spcAft>
            </a:pPr>
            <a:fld id="{384FFCA0-41F3-47C4-9A28-F019F2CBCC19}" type="slidenum">
              <a:rPr lang="en-US"/>
              <a:pPr defTabSz="914400">
                <a:lnSpc>
                  <a:spcPct val="90000"/>
                </a:lnSpc>
                <a:spcAft>
                  <a:spcPts val="600"/>
                </a:spcAft>
              </a:pPr>
              <a:t>1</a:t>
            </a:fld>
            <a:endParaRPr lang="en-US"/>
          </a:p>
        </p:txBody>
      </p:sp>
      <p:sp>
        <p:nvSpPr>
          <p:cNvPr id="5" name="ZoneTexte 4">
            <a:extLst>
              <a:ext uri="{FF2B5EF4-FFF2-40B4-BE49-F238E27FC236}">
                <a16:creationId xmlns:a16="http://schemas.microsoft.com/office/drawing/2014/main" id="{5BFFC3F5-9292-424D-A03D-9DD3DDA434F6}"/>
              </a:ext>
            </a:extLst>
          </p:cNvPr>
          <p:cNvSpPr txBox="1"/>
          <p:nvPr>
            <p:custDataLst>
              <p:tags r:id="rId4"/>
            </p:custDataLst>
          </p:nvPr>
        </p:nvSpPr>
        <p:spPr>
          <a:xfrm>
            <a:off x="1424715" y="6543997"/>
            <a:ext cx="1951171" cy="261610"/>
          </a:xfrm>
          <a:prstGeom prst="rect">
            <a:avLst/>
          </a:prstGeom>
          <a:noFill/>
        </p:spPr>
        <p:txBody>
          <a:bodyPr wrap="square" rtlCol="0">
            <a:spAutoFit/>
          </a:bodyPr>
          <a:lstStyle/>
          <a:p>
            <a:pPr>
              <a:spcAft>
                <a:spcPts val="600"/>
              </a:spcAft>
            </a:pPr>
            <a:r>
              <a:rPr lang="fr-CA" sz="1050" dirty="0" err="1">
                <a:solidFill>
                  <a:schemeClr val="bg1">
                    <a:lumMod val="65000"/>
                  </a:schemeClr>
                </a:solidFill>
              </a:rPr>
              <a:t>Rev</a:t>
            </a:r>
            <a:r>
              <a:rPr lang="fr-CA" sz="1050" dirty="0">
                <a:solidFill>
                  <a:schemeClr val="bg1">
                    <a:lumMod val="65000"/>
                  </a:schemeClr>
                </a:solidFill>
              </a:rPr>
              <a:t> 21 décembre 2020</a:t>
            </a:r>
          </a:p>
        </p:txBody>
      </p:sp>
      <p:pic>
        <p:nvPicPr>
          <p:cNvPr id="12" name="Image 11">
            <a:extLst>
              <a:ext uri="{FF2B5EF4-FFF2-40B4-BE49-F238E27FC236}">
                <a16:creationId xmlns:a16="http://schemas.microsoft.com/office/drawing/2014/main" id="{C25B70BF-EA8D-453A-9E9B-8CDE79FC5F03}"/>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58624" y="6408107"/>
            <a:ext cx="1140051" cy="359695"/>
          </a:xfrm>
          <a:prstGeom prst="rect">
            <a:avLst/>
          </a:prstGeom>
        </p:spPr>
      </p:pic>
    </p:spTree>
    <p:extLst>
      <p:ext uri="{BB962C8B-B14F-4D97-AF65-F5344CB8AC3E}">
        <p14:creationId xmlns:p14="http://schemas.microsoft.com/office/powerpoint/2010/main" val="35205448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9B31E56-8414-4D2B-A65E-374376E6DBE1}"/>
              </a:ext>
            </a:extLst>
          </p:cNvPr>
          <p:cNvSpPr>
            <a:spLocks noGrp="1"/>
          </p:cNvSpPr>
          <p:nvPr>
            <p:ph type="title"/>
            <p:custDataLst>
              <p:tags r:id="rId1"/>
            </p:custDataLst>
          </p:nvPr>
        </p:nvSpPr>
        <p:spPr>
          <a:xfrm>
            <a:off x="0" y="459250"/>
            <a:ext cx="9144000" cy="535531"/>
          </a:xfrm>
          <a:noFill/>
        </p:spPr>
        <p:txBody>
          <a:bodyPr vert="horz" wrap="square" lIns="91440" tIns="45720" rIns="91440" bIns="45720" rtlCol="0" anchor="ctr">
            <a:spAutoFit/>
          </a:bodyPr>
          <a:lstStyle/>
          <a:p>
            <a:pPr algn="ctr" defTabSz="457200"/>
            <a:r>
              <a:rPr lang="fr-CA" sz="3200" b="1" dirty="0">
                <a:latin typeface="+mn-lt"/>
                <a:ea typeface="+mn-ea"/>
                <a:cs typeface="+mn-cs"/>
              </a:rPr>
              <a:t>Les 2 phases du Kata d’amélioration</a:t>
            </a:r>
            <a:endParaRPr lang="en-CA" sz="3200" b="1" dirty="0">
              <a:latin typeface="+mn-lt"/>
              <a:ea typeface="+mn-ea"/>
              <a:cs typeface="+mn-cs"/>
            </a:endParaRPr>
          </a:p>
        </p:txBody>
      </p:sp>
      <p:sp>
        <p:nvSpPr>
          <p:cNvPr id="4" name="Espace réservé du pied de page 3">
            <a:extLst>
              <a:ext uri="{FF2B5EF4-FFF2-40B4-BE49-F238E27FC236}">
                <a16:creationId xmlns:a16="http://schemas.microsoft.com/office/drawing/2014/main" id="{0F519EB4-B80B-4A45-A09B-46558C99775A}"/>
              </a:ext>
            </a:extLst>
          </p:cNvPr>
          <p:cNvSpPr>
            <a:spLocks noGrp="1"/>
          </p:cNvSpPr>
          <p:nvPr>
            <p:ph type="ftr" sz="quarter" idx="11"/>
            <p:custDataLst>
              <p:tags r:id="rId2"/>
            </p:custDataLst>
          </p:nvPr>
        </p:nvSpPr>
        <p:spPr/>
        <p:txBody>
          <a:bodyPr/>
          <a:lstStyle/>
          <a:p>
            <a:r>
              <a:rPr lang="en-CA"/>
              <a:t>Copyrights Gilles Bélanger, 2020</a:t>
            </a:r>
          </a:p>
        </p:txBody>
      </p:sp>
      <p:sp>
        <p:nvSpPr>
          <p:cNvPr id="5" name="Espace réservé du numéro de diapositive 4">
            <a:extLst>
              <a:ext uri="{FF2B5EF4-FFF2-40B4-BE49-F238E27FC236}">
                <a16:creationId xmlns:a16="http://schemas.microsoft.com/office/drawing/2014/main" id="{B7D66CB6-BB64-4FDB-ABCB-A54379CD8F72}"/>
              </a:ext>
            </a:extLst>
          </p:cNvPr>
          <p:cNvSpPr>
            <a:spLocks noGrp="1"/>
          </p:cNvSpPr>
          <p:nvPr>
            <p:ph type="sldNum" sz="quarter" idx="12"/>
            <p:custDataLst>
              <p:tags r:id="rId3"/>
            </p:custDataLst>
          </p:nvPr>
        </p:nvSpPr>
        <p:spPr/>
        <p:txBody>
          <a:bodyPr/>
          <a:lstStyle/>
          <a:p>
            <a:fld id="{384FFCA0-41F3-47C4-9A28-F019F2CBCC19}" type="slidenum">
              <a:rPr lang="en-CA" smtClean="0"/>
              <a:t>10</a:t>
            </a:fld>
            <a:endParaRPr lang="en-CA"/>
          </a:p>
        </p:txBody>
      </p:sp>
      <p:sp>
        <p:nvSpPr>
          <p:cNvPr id="6" name="Rounded Rectangle 40">
            <a:extLst>
              <a:ext uri="{FF2B5EF4-FFF2-40B4-BE49-F238E27FC236}">
                <a16:creationId xmlns:a16="http://schemas.microsoft.com/office/drawing/2014/main" id="{1547774D-1304-418A-88A4-CDAA28582F98}"/>
              </a:ext>
            </a:extLst>
          </p:cNvPr>
          <p:cNvSpPr/>
          <p:nvPr>
            <p:custDataLst>
              <p:tags r:id="rId4"/>
            </p:custDataLst>
          </p:nvPr>
        </p:nvSpPr>
        <p:spPr bwMode="auto">
          <a:xfrm rot="5400000">
            <a:off x="6536824" y="2516677"/>
            <a:ext cx="2910737" cy="2025317"/>
          </a:xfrm>
          <a:prstGeom prst="roundRect">
            <a:avLst/>
          </a:prstGeom>
          <a:solidFill>
            <a:schemeClr val="accent2"/>
          </a:solidFill>
          <a:ln w="9525" cap="flat" cmpd="sng" algn="ctr">
            <a:solidFill>
              <a:schemeClr val="bg1">
                <a:lumMod val="65000"/>
              </a:schemeClr>
            </a:solidFill>
            <a:prstDash val="solid"/>
            <a:round/>
            <a:headEnd type="none" w="med" len="med"/>
            <a:tailEnd type="none" w="med" len="med"/>
          </a:ln>
          <a:effectLst/>
        </p:spPr>
        <p:txBody>
          <a:bodyPr vert="vert270"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fr-CA" b="1" dirty="0">
                <a:latin typeface="Arial" charset="0"/>
              </a:rPr>
              <a:t>2-Expérimenter</a:t>
            </a:r>
            <a:endParaRPr lang="en-CA" b="1" dirty="0">
              <a:latin typeface="Arial" charset="0"/>
            </a:endParaRPr>
          </a:p>
        </p:txBody>
      </p:sp>
      <p:sp>
        <p:nvSpPr>
          <p:cNvPr id="7" name="Rounded Rectangle 40">
            <a:extLst>
              <a:ext uri="{FF2B5EF4-FFF2-40B4-BE49-F238E27FC236}">
                <a16:creationId xmlns:a16="http://schemas.microsoft.com/office/drawing/2014/main" id="{3695C627-1FDB-45FE-8BE3-50D44195835E}"/>
              </a:ext>
            </a:extLst>
          </p:cNvPr>
          <p:cNvSpPr/>
          <p:nvPr>
            <p:custDataLst>
              <p:tags r:id="rId5"/>
            </p:custDataLst>
          </p:nvPr>
        </p:nvSpPr>
        <p:spPr bwMode="auto">
          <a:xfrm rot="5400000">
            <a:off x="2029954" y="183160"/>
            <a:ext cx="2910735" cy="6692347"/>
          </a:xfrm>
          <a:prstGeom prst="roundRect">
            <a:avLst/>
          </a:prstGeom>
          <a:solidFill>
            <a:schemeClr val="accent2"/>
          </a:solidFill>
          <a:ln w="9525" cap="flat" cmpd="sng" algn="ctr">
            <a:solidFill>
              <a:schemeClr val="bg1">
                <a:lumMod val="65000"/>
              </a:schemeClr>
            </a:solidFill>
            <a:prstDash val="solid"/>
            <a:round/>
            <a:headEnd type="none" w="med" len="med"/>
            <a:tailEnd type="none" w="med" len="med"/>
          </a:ln>
          <a:effectLst/>
        </p:spPr>
        <p:txBody>
          <a:bodyPr vert="vert270"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fr-CA" b="1" dirty="0">
                <a:latin typeface="Arial" charset="0"/>
              </a:rPr>
              <a:t>1-Planifier</a:t>
            </a:r>
            <a:endParaRPr lang="en-CA" b="1" dirty="0">
              <a:latin typeface="Arial" charset="0"/>
            </a:endParaRPr>
          </a:p>
        </p:txBody>
      </p:sp>
      <p:grpSp>
        <p:nvGrpSpPr>
          <p:cNvPr id="35" name="Group 6">
            <a:extLst>
              <a:ext uri="{FF2B5EF4-FFF2-40B4-BE49-F238E27FC236}">
                <a16:creationId xmlns:a16="http://schemas.microsoft.com/office/drawing/2014/main" id="{D118C551-091F-40AD-8BD2-677573C94A07}"/>
              </a:ext>
            </a:extLst>
          </p:cNvPr>
          <p:cNvGrpSpPr/>
          <p:nvPr>
            <p:custDataLst>
              <p:tags r:id="rId6"/>
            </p:custDataLst>
          </p:nvPr>
        </p:nvGrpSpPr>
        <p:grpSpPr>
          <a:xfrm>
            <a:off x="307177" y="2786699"/>
            <a:ext cx="1719294" cy="1633810"/>
            <a:chOff x="12185" y="2425158"/>
            <a:chExt cx="1719294" cy="1633810"/>
          </a:xfrm>
          <a:solidFill>
            <a:schemeClr val="bg1"/>
          </a:solidFill>
          <a:effectLst>
            <a:outerShdw blurRad="50800" dist="38100" dir="2700000" algn="tl" rotWithShape="0">
              <a:prstClr val="black">
                <a:alpha val="40000"/>
              </a:prstClr>
            </a:outerShdw>
          </a:effectLst>
        </p:grpSpPr>
        <p:sp>
          <p:nvSpPr>
            <p:cNvPr id="36" name="Rounded Rectangle 16">
              <a:extLst>
                <a:ext uri="{FF2B5EF4-FFF2-40B4-BE49-F238E27FC236}">
                  <a16:creationId xmlns:a16="http://schemas.microsoft.com/office/drawing/2014/main" id="{ABF6A704-D6D0-4193-9CE2-0796D3A48005}"/>
                </a:ext>
              </a:extLst>
            </p:cNvPr>
            <p:cNvSpPr/>
            <p:nvPr/>
          </p:nvSpPr>
          <p:spPr>
            <a:xfrm>
              <a:off x="12185" y="2425158"/>
              <a:ext cx="1719294" cy="1633810"/>
            </a:xfrm>
            <a:prstGeom prst="roundRect">
              <a:avLst>
                <a:gd name="adj" fmla="val 10000"/>
              </a:avLst>
            </a:prstGeom>
            <a:grpFill/>
            <a:ln w="9525">
              <a:solidFill>
                <a:schemeClr val="bg1">
                  <a:lumMod val="65000"/>
                </a:schemeClr>
              </a:solidFill>
            </a:ln>
          </p:spPr>
          <p:style>
            <a:lnRef idx="0">
              <a:scrgbClr r="0" g="0" b="0"/>
            </a:lnRef>
            <a:fillRef idx="3">
              <a:scrgbClr r="0" g="0" b="0"/>
            </a:fillRef>
            <a:effectRef idx="2">
              <a:schemeClr val="accent4">
                <a:hueOff val="0"/>
                <a:satOff val="0"/>
                <a:lumOff val="0"/>
                <a:alphaOff val="0"/>
              </a:schemeClr>
            </a:effectRef>
            <a:fontRef idx="minor">
              <a:schemeClr val="lt1"/>
            </a:fontRef>
          </p:style>
        </p:sp>
        <p:sp>
          <p:nvSpPr>
            <p:cNvPr id="37" name="Rounded Rectangle 4">
              <a:extLst>
                <a:ext uri="{FF2B5EF4-FFF2-40B4-BE49-F238E27FC236}">
                  <a16:creationId xmlns:a16="http://schemas.microsoft.com/office/drawing/2014/main" id="{08753D39-447D-4DD8-87A3-9E31741392E4}"/>
                </a:ext>
              </a:extLst>
            </p:cNvPr>
            <p:cNvSpPr/>
            <p:nvPr/>
          </p:nvSpPr>
          <p:spPr>
            <a:xfrm>
              <a:off x="60038" y="2473011"/>
              <a:ext cx="1623588" cy="1538104"/>
            </a:xfrm>
            <a:prstGeom prst="rect">
              <a:avLst/>
            </a:prstGeom>
            <a:grpFill/>
            <a:ln w="9525"/>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fr-CA" sz="1400" kern="1200" dirty="0">
                  <a:solidFill>
                    <a:schemeClr val="tx1"/>
                  </a:solidFill>
                </a:rPr>
                <a:t>1- </a:t>
              </a:r>
              <a:r>
                <a:rPr lang="fr-CA" sz="1400" dirty="0">
                  <a:solidFill>
                    <a:schemeClr val="tx1"/>
                  </a:solidFill>
                </a:rPr>
                <a:t>Connaitre la direction à prendre</a:t>
              </a:r>
              <a:r>
                <a:rPr lang="fr-CA" sz="1400" kern="1200" dirty="0">
                  <a:solidFill>
                    <a:schemeClr val="tx1"/>
                  </a:solidFill>
                </a:rPr>
                <a:t> </a:t>
              </a:r>
              <a:endParaRPr lang="en-CA" sz="1400" kern="1200" dirty="0">
                <a:solidFill>
                  <a:schemeClr val="tx1"/>
                </a:solidFill>
              </a:endParaRPr>
            </a:p>
            <a:p>
              <a:pPr marL="0" lvl="1" algn="l" defTabSz="533400">
                <a:lnSpc>
                  <a:spcPct val="90000"/>
                </a:lnSpc>
                <a:spcBef>
                  <a:spcPct val="0"/>
                </a:spcBef>
                <a:spcAft>
                  <a:spcPct val="15000"/>
                </a:spcAft>
              </a:pPr>
              <a:endParaRPr lang="en-CA" sz="1200" kern="1200" dirty="0">
                <a:solidFill>
                  <a:schemeClr val="tx1"/>
                </a:solidFill>
              </a:endParaRPr>
            </a:p>
          </p:txBody>
        </p:sp>
      </p:grpSp>
      <p:grpSp>
        <p:nvGrpSpPr>
          <p:cNvPr id="38" name="Group 7">
            <a:extLst>
              <a:ext uri="{FF2B5EF4-FFF2-40B4-BE49-F238E27FC236}">
                <a16:creationId xmlns:a16="http://schemas.microsoft.com/office/drawing/2014/main" id="{7EADBCC9-BDB3-454A-BC77-ED76703C2BD3}"/>
              </a:ext>
            </a:extLst>
          </p:cNvPr>
          <p:cNvGrpSpPr/>
          <p:nvPr>
            <p:custDataLst>
              <p:tags r:id="rId7"/>
            </p:custDataLst>
          </p:nvPr>
        </p:nvGrpSpPr>
        <p:grpSpPr>
          <a:xfrm>
            <a:off x="2576144" y="2786699"/>
            <a:ext cx="1719294" cy="1633810"/>
            <a:chOff x="2281152" y="2425158"/>
            <a:chExt cx="1719294" cy="1633810"/>
          </a:xfrm>
          <a:solidFill>
            <a:schemeClr val="bg1"/>
          </a:solidFill>
          <a:effectLst>
            <a:outerShdw blurRad="50800" dist="38100" dir="2700000" algn="tl" rotWithShape="0">
              <a:prstClr val="black">
                <a:alpha val="40000"/>
              </a:prstClr>
            </a:outerShdw>
          </a:effectLst>
        </p:grpSpPr>
        <p:sp>
          <p:nvSpPr>
            <p:cNvPr id="39" name="Rounded Rectangle 14">
              <a:extLst>
                <a:ext uri="{FF2B5EF4-FFF2-40B4-BE49-F238E27FC236}">
                  <a16:creationId xmlns:a16="http://schemas.microsoft.com/office/drawing/2014/main" id="{18CF8636-39DA-44AC-95F1-017068991061}"/>
                </a:ext>
              </a:extLst>
            </p:cNvPr>
            <p:cNvSpPr/>
            <p:nvPr/>
          </p:nvSpPr>
          <p:spPr>
            <a:xfrm>
              <a:off x="2281152" y="2425158"/>
              <a:ext cx="1719294" cy="1633810"/>
            </a:xfrm>
            <a:prstGeom prst="roundRect">
              <a:avLst>
                <a:gd name="adj" fmla="val 10000"/>
              </a:avLst>
            </a:prstGeom>
            <a:grpFill/>
            <a:ln>
              <a:solidFill>
                <a:schemeClr val="bg1">
                  <a:lumMod val="65000"/>
                </a:schemeClr>
              </a:solidFill>
            </a:ln>
          </p:spPr>
          <p:style>
            <a:lnRef idx="0">
              <a:scrgbClr r="0" g="0" b="0"/>
            </a:lnRef>
            <a:fillRef idx="3">
              <a:scrgbClr r="0" g="0" b="0"/>
            </a:fillRef>
            <a:effectRef idx="2">
              <a:schemeClr val="accent4">
                <a:hueOff val="0"/>
                <a:satOff val="0"/>
                <a:lumOff val="0"/>
                <a:alphaOff val="0"/>
              </a:schemeClr>
            </a:effectRef>
            <a:fontRef idx="minor">
              <a:schemeClr val="lt1"/>
            </a:fontRef>
          </p:style>
        </p:sp>
        <p:sp>
          <p:nvSpPr>
            <p:cNvPr id="40" name="Rounded Rectangle 6">
              <a:extLst>
                <a:ext uri="{FF2B5EF4-FFF2-40B4-BE49-F238E27FC236}">
                  <a16:creationId xmlns:a16="http://schemas.microsoft.com/office/drawing/2014/main" id="{6C4D76DB-5A58-4A74-A42F-19AADDB30A87}"/>
                </a:ext>
              </a:extLst>
            </p:cNvPr>
            <p:cNvSpPr/>
            <p:nvPr/>
          </p:nvSpPr>
          <p:spPr>
            <a:xfrm>
              <a:off x="2329005" y="2473011"/>
              <a:ext cx="1623588" cy="153810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fr-CA" sz="1400" kern="1200" dirty="0">
                  <a:solidFill>
                    <a:schemeClr val="tx1"/>
                  </a:solidFill>
                </a:rPr>
                <a:t>2- Saisir la condition actuelle</a:t>
              </a:r>
              <a:endParaRPr lang="en-CA" sz="1400" kern="1200" dirty="0">
                <a:solidFill>
                  <a:schemeClr val="tx1"/>
                </a:solidFill>
              </a:endParaRPr>
            </a:p>
          </p:txBody>
        </p:sp>
      </p:grpSp>
      <p:grpSp>
        <p:nvGrpSpPr>
          <p:cNvPr id="41" name="Group 9">
            <a:extLst>
              <a:ext uri="{FF2B5EF4-FFF2-40B4-BE49-F238E27FC236}">
                <a16:creationId xmlns:a16="http://schemas.microsoft.com/office/drawing/2014/main" id="{19D7A445-DC7C-46F5-90FA-24DF2B0A6897}"/>
              </a:ext>
            </a:extLst>
          </p:cNvPr>
          <p:cNvGrpSpPr/>
          <p:nvPr>
            <p:custDataLst>
              <p:tags r:id="rId8"/>
            </p:custDataLst>
          </p:nvPr>
        </p:nvGrpSpPr>
        <p:grpSpPr>
          <a:xfrm>
            <a:off x="7130780" y="2788677"/>
            <a:ext cx="1719294" cy="1633810"/>
            <a:chOff x="6822536" y="2427136"/>
            <a:chExt cx="1719294" cy="1633810"/>
          </a:xfrm>
          <a:solidFill>
            <a:schemeClr val="bg1"/>
          </a:solidFill>
          <a:effectLst>
            <a:outerShdw blurRad="50800" dist="38100" dir="2700000" algn="tl" rotWithShape="0">
              <a:prstClr val="black">
                <a:alpha val="40000"/>
              </a:prstClr>
            </a:outerShdw>
          </a:effectLst>
        </p:grpSpPr>
        <p:sp>
          <p:nvSpPr>
            <p:cNvPr id="42" name="Rounded Rectangle 10">
              <a:extLst>
                <a:ext uri="{FF2B5EF4-FFF2-40B4-BE49-F238E27FC236}">
                  <a16:creationId xmlns:a16="http://schemas.microsoft.com/office/drawing/2014/main" id="{C8B8E98E-F8CE-4504-ABBE-E0DDF48590C0}"/>
                </a:ext>
              </a:extLst>
            </p:cNvPr>
            <p:cNvSpPr/>
            <p:nvPr/>
          </p:nvSpPr>
          <p:spPr>
            <a:xfrm>
              <a:off x="6822536" y="2427136"/>
              <a:ext cx="1719294" cy="1633810"/>
            </a:xfrm>
            <a:prstGeom prst="roundRect">
              <a:avLst>
                <a:gd name="adj" fmla="val 10000"/>
              </a:avLst>
            </a:prstGeom>
            <a:grpFill/>
            <a:ln>
              <a:solidFill>
                <a:schemeClr val="bg1">
                  <a:lumMod val="65000"/>
                </a:schemeClr>
              </a:solidFill>
            </a:ln>
          </p:spPr>
          <p:style>
            <a:lnRef idx="0">
              <a:scrgbClr r="0" g="0" b="0"/>
            </a:lnRef>
            <a:fillRef idx="3">
              <a:scrgbClr r="0" g="0" b="0"/>
            </a:fillRef>
            <a:effectRef idx="2">
              <a:schemeClr val="accent4">
                <a:hueOff val="0"/>
                <a:satOff val="0"/>
                <a:lumOff val="0"/>
                <a:alphaOff val="0"/>
              </a:schemeClr>
            </a:effectRef>
            <a:fontRef idx="minor">
              <a:schemeClr val="lt1"/>
            </a:fontRef>
          </p:style>
        </p:sp>
        <p:sp>
          <p:nvSpPr>
            <p:cNvPr id="43" name="Rounded Rectangle 10">
              <a:extLst>
                <a:ext uri="{FF2B5EF4-FFF2-40B4-BE49-F238E27FC236}">
                  <a16:creationId xmlns:a16="http://schemas.microsoft.com/office/drawing/2014/main" id="{6A56BF5E-E5C8-470A-AEB9-19B4E98FB699}"/>
                </a:ext>
              </a:extLst>
            </p:cNvPr>
            <p:cNvSpPr/>
            <p:nvPr/>
          </p:nvSpPr>
          <p:spPr>
            <a:xfrm>
              <a:off x="6870389" y="2474989"/>
              <a:ext cx="1623588" cy="153810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fr-CA" sz="1400" kern="1200" dirty="0">
                  <a:solidFill>
                    <a:schemeClr val="tx1"/>
                  </a:solidFill>
                </a:rPr>
                <a:t>4- Expérimenter vers la condition cible  </a:t>
              </a:r>
              <a:endParaRPr lang="en-CA" sz="1400" kern="1200" dirty="0">
                <a:solidFill>
                  <a:schemeClr val="tx1"/>
                </a:solidFill>
              </a:endParaRPr>
            </a:p>
          </p:txBody>
        </p:sp>
      </p:grpSp>
      <p:grpSp>
        <p:nvGrpSpPr>
          <p:cNvPr id="44" name="Group 25">
            <a:extLst>
              <a:ext uri="{FF2B5EF4-FFF2-40B4-BE49-F238E27FC236}">
                <a16:creationId xmlns:a16="http://schemas.microsoft.com/office/drawing/2014/main" id="{A04423A8-0344-4F45-9F5F-3FA4B9612CC4}"/>
              </a:ext>
            </a:extLst>
          </p:cNvPr>
          <p:cNvGrpSpPr/>
          <p:nvPr>
            <p:custDataLst>
              <p:tags r:id="rId9"/>
            </p:custDataLst>
          </p:nvPr>
        </p:nvGrpSpPr>
        <p:grpSpPr>
          <a:xfrm>
            <a:off x="2077539" y="3459717"/>
            <a:ext cx="450987" cy="289751"/>
            <a:chOff x="1777283" y="2801620"/>
            <a:chExt cx="450987" cy="289751"/>
          </a:xfrm>
          <a:scene3d>
            <a:camera prst="orthographicFront"/>
            <a:lightRig rig="threePt" dir="t">
              <a:rot lat="0" lon="0" rev="7500000"/>
            </a:lightRig>
          </a:scene3d>
        </p:grpSpPr>
        <p:sp>
          <p:nvSpPr>
            <p:cNvPr id="45" name="Right Arrow 32">
              <a:extLst>
                <a:ext uri="{FF2B5EF4-FFF2-40B4-BE49-F238E27FC236}">
                  <a16:creationId xmlns:a16="http://schemas.microsoft.com/office/drawing/2014/main" id="{7C5DDF14-5514-4C05-8692-9DB9ECF064F3}"/>
                </a:ext>
              </a:extLst>
            </p:cNvPr>
            <p:cNvSpPr/>
            <p:nvPr/>
          </p:nvSpPr>
          <p:spPr>
            <a:xfrm>
              <a:off x="1777283" y="2801620"/>
              <a:ext cx="450987" cy="289751"/>
            </a:xfrm>
            <a:prstGeom prst="rightArrow">
              <a:avLst>
                <a:gd name="adj1" fmla="val 60000"/>
                <a:gd name="adj2" fmla="val 50000"/>
              </a:avLst>
            </a:prstGeom>
            <a:solidFill>
              <a:schemeClr val="bg1"/>
            </a:solidFill>
            <a:ln w="9525" cap="flat" cmpd="sng" algn="ctr">
              <a:solidFill>
                <a:schemeClr val="bg1">
                  <a:lumMod val="65000"/>
                </a:schemeClr>
              </a:solidFill>
              <a:prstDash val="solid"/>
              <a:round/>
              <a:headEnd type="none" w="med" len="med"/>
              <a:tailEnd type="none" w="med" len="med"/>
            </a:ln>
            <a:effectLst/>
            <a:scene3d>
              <a:camera prst="obliqueTopLeft"/>
              <a:lightRig rig="threePt" dir="t"/>
            </a:scene3d>
            <a:sp3d extrusionH="190500">
              <a:bevelT/>
            </a:sp3d>
          </p:spPr>
        </p:sp>
        <p:sp>
          <p:nvSpPr>
            <p:cNvPr id="46" name="Right Arrow 4">
              <a:extLst>
                <a:ext uri="{FF2B5EF4-FFF2-40B4-BE49-F238E27FC236}">
                  <a16:creationId xmlns:a16="http://schemas.microsoft.com/office/drawing/2014/main" id="{681EC662-B658-40C9-A623-7E4279718816}"/>
                </a:ext>
              </a:extLst>
            </p:cNvPr>
            <p:cNvSpPr/>
            <p:nvPr/>
          </p:nvSpPr>
          <p:spPr>
            <a:xfrm>
              <a:off x="1777283" y="2859570"/>
              <a:ext cx="364062" cy="173851"/>
            </a:xfrm>
            <a:prstGeom prst="rect">
              <a:avLst/>
            </a:prstGeom>
            <a:solidFill>
              <a:schemeClr val="bg1"/>
            </a:solidFill>
            <a:ln w="9525" cap="flat" cmpd="sng" algn="ctr">
              <a:solidFill>
                <a:schemeClr val="bg1">
                  <a:lumMod val="65000"/>
                </a:schemeClr>
              </a:solidFill>
              <a:prstDash val="solid"/>
              <a:round/>
              <a:headEnd type="none" w="med" len="med"/>
              <a:tailEnd type="none" w="med" len="med"/>
            </a:ln>
            <a:effectLst/>
            <a:scene3d>
              <a:camera prst="obliqueTopLeft"/>
              <a:lightRig rig="threePt" dir="t"/>
            </a:scene3d>
            <a:sp3d extrusionH="190500">
              <a:bevelT/>
            </a:sp3d>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eaLnBrk="0" fontAlgn="base" hangingPunct="0">
                <a:spcBef>
                  <a:spcPct val="0"/>
                </a:spcBef>
                <a:spcAft>
                  <a:spcPct val="0"/>
                </a:spcAft>
              </a:pPr>
              <a:endParaRPr lang="en-CA">
                <a:solidFill>
                  <a:schemeClr val="tx1"/>
                </a:solidFill>
                <a:latin typeface="Arial" charset="0"/>
              </a:endParaRPr>
            </a:p>
          </p:txBody>
        </p:sp>
      </p:grpSp>
      <p:grpSp>
        <p:nvGrpSpPr>
          <p:cNvPr id="47" name="Group 26">
            <a:extLst>
              <a:ext uri="{FF2B5EF4-FFF2-40B4-BE49-F238E27FC236}">
                <a16:creationId xmlns:a16="http://schemas.microsoft.com/office/drawing/2014/main" id="{F3BCFD40-E549-485B-91C1-9E3F5C26369C}"/>
              </a:ext>
            </a:extLst>
          </p:cNvPr>
          <p:cNvGrpSpPr/>
          <p:nvPr>
            <p:custDataLst>
              <p:tags r:id="rId10"/>
            </p:custDataLst>
          </p:nvPr>
        </p:nvGrpSpPr>
        <p:grpSpPr>
          <a:xfrm>
            <a:off x="4346506" y="3459717"/>
            <a:ext cx="450987" cy="289751"/>
            <a:chOff x="4046250" y="2801620"/>
            <a:chExt cx="450987" cy="289751"/>
          </a:xfrm>
          <a:scene3d>
            <a:camera prst="orthographicFront"/>
            <a:lightRig rig="threePt" dir="t">
              <a:rot lat="0" lon="0" rev="7500000"/>
            </a:lightRig>
          </a:scene3d>
        </p:grpSpPr>
        <p:sp>
          <p:nvSpPr>
            <p:cNvPr id="48" name="Right Arrow 30">
              <a:extLst>
                <a:ext uri="{FF2B5EF4-FFF2-40B4-BE49-F238E27FC236}">
                  <a16:creationId xmlns:a16="http://schemas.microsoft.com/office/drawing/2014/main" id="{6D801170-1EFF-46E4-9217-0CFF411C9434}"/>
                </a:ext>
              </a:extLst>
            </p:cNvPr>
            <p:cNvSpPr/>
            <p:nvPr/>
          </p:nvSpPr>
          <p:spPr>
            <a:xfrm>
              <a:off x="4046250" y="2801620"/>
              <a:ext cx="450987" cy="289751"/>
            </a:xfrm>
            <a:prstGeom prst="rightArrow">
              <a:avLst>
                <a:gd name="adj1" fmla="val 60000"/>
                <a:gd name="adj2" fmla="val 50000"/>
              </a:avLst>
            </a:prstGeom>
            <a:solidFill>
              <a:schemeClr val="bg1"/>
            </a:solidFill>
            <a:ln w="9525" cap="flat" cmpd="sng" algn="ctr">
              <a:solidFill>
                <a:schemeClr val="bg1">
                  <a:lumMod val="65000"/>
                </a:schemeClr>
              </a:solidFill>
              <a:prstDash val="solid"/>
              <a:round/>
              <a:headEnd type="none" w="med" len="med"/>
              <a:tailEnd type="none" w="med" len="med"/>
            </a:ln>
            <a:effectLst/>
            <a:scene3d>
              <a:camera prst="obliqueTopLeft"/>
              <a:lightRig rig="threePt" dir="t"/>
            </a:scene3d>
            <a:sp3d extrusionH="190500">
              <a:bevelT/>
            </a:sp3d>
          </p:spPr>
        </p:sp>
        <p:sp>
          <p:nvSpPr>
            <p:cNvPr id="49" name="Right Arrow 6">
              <a:extLst>
                <a:ext uri="{FF2B5EF4-FFF2-40B4-BE49-F238E27FC236}">
                  <a16:creationId xmlns:a16="http://schemas.microsoft.com/office/drawing/2014/main" id="{DF43A209-D104-4A57-8EDF-CAFB862EA5D5}"/>
                </a:ext>
              </a:extLst>
            </p:cNvPr>
            <p:cNvSpPr/>
            <p:nvPr/>
          </p:nvSpPr>
          <p:spPr>
            <a:xfrm>
              <a:off x="4046250" y="2859570"/>
              <a:ext cx="364062" cy="173851"/>
            </a:xfrm>
            <a:prstGeom prst="rect">
              <a:avLst/>
            </a:prstGeom>
            <a:solidFill>
              <a:schemeClr val="bg1"/>
            </a:solidFill>
            <a:ln w="9525" cap="flat" cmpd="sng" algn="ctr">
              <a:solidFill>
                <a:schemeClr val="bg1">
                  <a:lumMod val="65000"/>
                </a:schemeClr>
              </a:solidFill>
              <a:prstDash val="solid"/>
              <a:round/>
              <a:headEnd type="none" w="med" len="med"/>
              <a:tailEnd type="none" w="med" len="med"/>
            </a:ln>
            <a:effectLst/>
            <a:scene3d>
              <a:camera prst="obliqueTopLeft"/>
              <a:lightRig rig="threePt" dir="t"/>
            </a:scene3d>
            <a:sp3d extrusionH="190500">
              <a:bevelT/>
            </a:sp3d>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eaLnBrk="0" fontAlgn="base" hangingPunct="0">
                <a:spcBef>
                  <a:spcPct val="0"/>
                </a:spcBef>
                <a:spcAft>
                  <a:spcPct val="0"/>
                </a:spcAft>
              </a:pPr>
              <a:endParaRPr lang="en-CA">
                <a:solidFill>
                  <a:schemeClr val="tx1"/>
                </a:solidFill>
                <a:latin typeface="Arial" charset="0"/>
              </a:endParaRPr>
            </a:p>
          </p:txBody>
        </p:sp>
      </p:grpSp>
      <p:grpSp>
        <p:nvGrpSpPr>
          <p:cNvPr id="50" name="Group 27">
            <a:extLst>
              <a:ext uri="{FF2B5EF4-FFF2-40B4-BE49-F238E27FC236}">
                <a16:creationId xmlns:a16="http://schemas.microsoft.com/office/drawing/2014/main" id="{FC4167D6-7B14-4F13-8F1A-8A72FA518246}"/>
              </a:ext>
            </a:extLst>
          </p:cNvPr>
          <p:cNvGrpSpPr/>
          <p:nvPr>
            <p:custDataLst>
              <p:tags r:id="rId11"/>
            </p:custDataLst>
          </p:nvPr>
        </p:nvGrpSpPr>
        <p:grpSpPr>
          <a:xfrm>
            <a:off x="6622099" y="3459717"/>
            <a:ext cx="450987" cy="289751"/>
            <a:chOff x="6315217" y="2801620"/>
            <a:chExt cx="450987" cy="289751"/>
          </a:xfrm>
          <a:scene3d>
            <a:camera prst="orthographicFront"/>
            <a:lightRig rig="threePt" dir="t">
              <a:rot lat="0" lon="0" rev="7500000"/>
            </a:lightRig>
          </a:scene3d>
        </p:grpSpPr>
        <p:sp>
          <p:nvSpPr>
            <p:cNvPr id="51" name="Right Arrow 28">
              <a:extLst>
                <a:ext uri="{FF2B5EF4-FFF2-40B4-BE49-F238E27FC236}">
                  <a16:creationId xmlns:a16="http://schemas.microsoft.com/office/drawing/2014/main" id="{BCDE09A9-D4E1-4432-BDFE-58CAC806D139}"/>
                </a:ext>
              </a:extLst>
            </p:cNvPr>
            <p:cNvSpPr/>
            <p:nvPr/>
          </p:nvSpPr>
          <p:spPr>
            <a:xfrm>
              <a:off x="6315217" y="2801620"/>
              <a:ext cx="450987" cy="289751"/>
            </a:xfrm>
            <a:prstGeom prst="rightArrow">
              <a:avLst>
                <a:gd name="adj1" fmla="val 60000"/>
                <a:gd name="adj2" fmla="val 50000"/>
              </a:avLst>
            </a:prstGeom>
            <a:solidFill>
              <a:schemeClr val="bg1"/>
            </a:solidFill>
            <a:ln w="9525" cap="flat" cmpd="sng" algn="ctr">
              <a:solidFill>
                <a:schemeClr val="bg1">
                  <a:lumMod val="65000"/>
                </a:schemeClr>
              </a:solidFill>
              <a:prstDash val="solid"/>
              <a:round/>
              <a:headEnd type="none" w="med" len="med"/>
              <a:tailEnd type="none" w="med" len="med"/>
            </a:ln>
            <a:effectLst/>
            <a:scene3d>
              <a:camera prst="obliqueTopLeft"/>
              <a:lightRig rig="threePt" dir="t"/>
            </a:scene3d>
            <a:sp3d extrusionH="190500">
              <a:bevelT/>
            </a:sp3d>
          </p:spPr>
        </p:sp>
        <p:sp>
          <p:nvSpPr>
            <p:cNvPr id="52" name="Right Arrow 8">
              <a:extLst>
                <a:ext uri="{FF2B5EF4-FFF2-40B4-BE49-F238E27FC236}">
                  <a16:creationId xmlns:a16="http://schemas.microsoft.com/office/drawing/2014/main" id="{66A3CF45-4C69-4E96-A0AD-B156DE70CF14}"/>
                </a:ext>
              </a:extLst>
            </p:cNvPr>
            <p:cNvSpPr/>
            <p:nvPr/>
          </p:nvSpPr>
          <p:spPr>
            <a:xfrm>
              <a:off x="6315217" y="2859570"/>
              <a:ext cx="364062" cy="173851"/>
            </a:xfrm>
            <a:prstGeom prst="rect">
              <a:avLst/>
            </a:prstGeom>
            <a:solidFill>
              <a:schemeClr val="bg1"/>
            </a:solidFill>
            <a:ln w="9525" cap="flat" cmpd="sng" algn="ctr">
              <a:solidFill>
                <a:schemeClr val="bg1">
                  <a:lumMod val="65000"/>
                </a:schemeClr>
              </a:solidFill>
              <a:prstDash val="solid"/>
              <a:round/>
              <a:headEnd type="none" w="med" len="med"/>
              <a:tailEnd type="none" w="med" len="med"/>
            </a:ln>
            <a:effectLst/>
            <a:scene3d>
              <a:camera prst="obliqueTopLeft"/>
              <a:lightRig rig="threePt" dir="t"/>
            </a:scene3d>
            <a:sp3d extrusionH="190500">
              <a:bevelT/>
            </a:sp3d>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eaLnBrk="0" fontAlgn="base" hangingPunct="0">
                <a:spcBef>
                  <a:spcPct val="0"/>
                </a:spcBef>
                <a:spcAft>
                  <a:spcPct val="0"/>
                </a:spcAft>
              </a:pPr>
              <a:endParaRPr lang="en-CA">
                <a:solidFill>
                  <a:schemeClr val="tx1"/>
                </a:solidFill>
                <a:latin typeface="Arial" charset="0"/>
              </a:endParaRPr>
            </a:p>
          </p:txBody>
        </p:sp>
      </p:grpSp>
      <p:pic>
        <p:nvPicPr>
          <p:cNvPr id="53" name="Picture 9">
            <a:extLst>
              <a:ext uri="{FF2B5EF4-FFF2-40B4-BE49-F238E27FC236}">
                <a16:creationId xmlns:a16="http://schemas.microsoft.com/office/drawing/2014/main" id="{58F3172D-E2AA-40FA-B824-69C582A7ED9E}"/>
              </a:ext>
            </a:extLst>
          </p:cNvPr>
          <p:cNvPicPr>
            <a:picLocks noChangeAspect="1" noChangeArrowheads="1"/>
          </p:cNvPicPr>
          <p:nvPr>
            <p:custDataLst>
              <p:tags r:id="rId12"/>
            </p:custDataLst>
          </p:nvPr>
        </p:nvPicPr>
        <p:blipFill>
          <a:blip r:embed="rId20" cstate="print">
            <a:extLst>
              <a:ext uri="{28A0092B-C50C-407E-A947-70E740481C1C}">
                <a14:useLocalDpi xmlns:a14="http://schemas.microsoft.com/office/drawing/2010/main"/>
              </a:ext>
            </a:extLst>
          </a:blip>
          <a:srcRect/>
          <a:stretch>
            <a:fillRect/>
          </a:stretch>
        </p:blipFill>
        <p:spPr bwMode="auto">
          <a:xfrm>
            <a:off x="7529687" y="3368271"/>
            <a:ext cx="1008899" cy="9530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4" name="Group 36">
            <a:extLst>
              <a:ext uri="{FF2B5EF4-FFF2-40B4-BE49-F238E27FC236}">
                <a16:creationId xmlns:a16="http://schemas.microsoft.com/office/drawing/2014/main" id="{AE63D745-BF3F-46C1-9D2F-94B9E31F3F92}"/>
              </a:ext>
            </a:extLst>
          </p:cNvPr>
          <p:cNvGrpSpPr/>
          <p:nvPr>
            <p:custDataLst>
              <p:tags r:id="rId13"/>
            </p:custDataLst>
          </p:nvPr>
        </p:nvGrpSpPr>
        <p:grpSpPr>
          <a:xfrm>
            <a:off x="4848401" y="2786699"/>
            <a:ext cx="1719295" cy="1633810"/>
            <a:chOff x="4550119" y="2425158"/>
            <a:chExt cx="1719294" cy="1633810"/>
          </a:xfrm>
          <a:solidFill>
            <a:schemeClr val="bg1"/>
          </a:solidFill>
          <a:effectLst>
            <a:outerShdw blurRad="50800" dist="38100" dir="2700000" algn="tl" rotWithShape="0">
              <a:prstClr val="black">
                <a:alpha val="40000"/>
              </a:prstClr>
            </a:outerShdw>
          </a:effectLst>
        </p:grpSpPr>
        <p:sp>
          <p:nvSpPr>
            <p:cNvPr id="55" name="Rounded Rectangle 37">
              <a:extLst>
                <a:ext uri="{FF2B5EF4-FFF2-40B4-BE49-F238E27FC236}">
                  <a16:creationId xmlns:a16="http://schemas.microsoft.com/office/drawing/2014/main" id="{28D3FED2-6EB2-4D05-9A4A-53703F95B5AE}"/>
                </a:ext>
              </a:extLst>
            </p:cNvPr>
            <p:cNvSpPr/>
            <p:nvPr/>
          </p:nvSpPr>
          <p:spPr>
            <a:xfrm>
              <a:off x="4550119" y="2425158"/>
              <a:ext cx="1719294" cy="1633810"/>
            </a:xfrm>
            <a:prstGeom prst="roundRect">
              <a:avLst>
                <a:gd name="adj" fmla="val 10000"/>
              </a:avLst>
            </a:prstGeom>
            <a:grpFill/>
            <a:ln>
              <a:solidFill>
                <a:schemeClr val="bg1">
                  <a:lumMod val="65000"/>
                </a:schemeClr>
              </a:solidFill>
            </a:ln>
          </p:spPr>
          <p:style>
            <a:lnRef idx="0">
              <a:scrgbClr r="0" g="0" b="0"/>
            </a:lnRef>
            <a:fillRef idx="3">
              <a:scrgbClr r="0" g="0" b="0"/>
            </a:fillRef>
            <a:effectRef idx="2">
              <a:schemeClr val="accent4">
                <a:hueOff val="0"/>
                <a:satOff val="0"/>
                <a:lumOff val="0"/>
                <a:alphaOff val="0"/>
              </a:schemeClr>
            </a:effectRef>
            <a:fontRef idx="minor">
              <a:schemeClr val="lt1"/>
            </a:fontRef>
          </p:style>
        </p:sp>
        <p:sp>
          <p:nvSpPr>
            <p:cNvPr id="56" name="Rounded Rectangle 8">
              <a:extLst>
                <a:ext uri="{FF2B5EF4-FFF2-40B4-BE49-F238E27FC236}">
                  <a16:creationId xmlns:a16="http://schemas.microsoft.com/office/drawing/2014/main" id="{4BC2B950-9D57-4B5F-8B01-860CFAAAA7AE}"/>
                </a:ext>
              </a:extLst>
            </p:cNvPr>
            <p:cNvSpPr/>
            <p:nvPr/>
          </p:nvSpPr>
          <p:spPr>
            <a:xfrm>
              <a:off x="4597972" y="2473011"/>
              <a:ext cx="1623588" cy="153810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fr-CA" sz="1400" kern="1200" dirty="0">
                  <a:solidFill>
                    <a:schemeClr val="tx1"/>
                  </a:solidFill>
                </a:rPr>
                <a:t>3- Établir la condition cible suivante</a:t>
              </a:r>
              <a:endParaRPr lang="en-CA" sz="1400" kern="1200" dirty="0">
                <a:solidFill>
                  <a:schemeClr val="tx1"/>
                </a:solidFill>
              </a:endParaRPr>
            </a:p>
            <a:p>
              <a:pPr marL="0" lvl="1" algn="l" defTabSz="533400">
                <a:lnSpc>
                  <a:spcPct val="90000"/>
                </a:lnSpc>
                <a:spcBef>
                  <a:spcPct val="0"/>
                </a:spcBef>
                <a:spcAft>
                  <a:spcPct val="15000"/>
                </a:spcAft>
              </a:pPr>
              <a:endParaRPr lang="en-CA" sz="1200" kern="1200" dirty="0">
                <a:solidFill>
                  <a:schemeClr val="tx1"/>
                </a:solidFill>
              </a:endParaRPr>
            </a:p>
          </p:txBody>
        </p:sp>
      </p:grpSp>
      <p:pic>
        <p:nvPicPr>
          <p:cNvPr id="57" name="Image 56">
            <a:extLst>
              <a:ext uri="{FF2B5EF4-FFF2-40B4-BE49-F238E27FC236}">
                <a16:creationId xmlns:a16="http://schemas.microsoft.com/office/drawing/2014/main" id="{65B75E6F-C5CD-4A5A-BF90-718B54F2304B}"/>
              </a:ext>
            </a:extLst>
          </p:cNvPr>
          <p:cNvPicPr>
            <a:picLocks noChangeAspect="1"/>
          </p:cNvPicPr>
          <p:nvPr>
            <p:custDataLst>
              <p:tags r:id="rId14"/>
            </p:custDataLst>
          </p:nvPr>
        </p:nvPicPr>
        <p:blipFill>
          <a:blip r:embed="rId21" cstate="hqprint">
            <a:extLst>
              <a:ext uri="{28A0092B-C50C-407E-A947-70E740481C1C}">
                <a14:useLocalDpi xmlns:a14="http://schemas.microsoft.com/office/drawing/2010/main"/>
              </a:ext>
              <a:ext uri="{837473B0-CC2E-450A-ABE3-18F120FF3D39}">
                <a1611:picAttrSrcUrl xmlns:a1611="http://schemas.microsoft.com/office/drawing/2016/11/main" r:id="rId22"/>
              </a:ext>
            </a:extLst>
          </a:blip>
          <a:stretch>
            <a:fillRect/>
          </a:stretch>
        </p:blipFill>
        <p:spPr>
          <a:xfrm>
            <a:off x="5587635" y="3357093"/>
            <a:ext cx="924302" cy="953462"/>
          </a:xfrm>
          <a:prstGeom prst="rect">
            <a:avLst/>
          </a:prstGeom>
        </p:spPr>
      </p:pic>
      <p:pic>
        <p:nvPicPr>
          <p:cNvPr id="58" name="Image 57" descr="Une image contenant dessin&#10;&#10;Description générée automatiquement">
            <a:extLst>
              <a:ext uri="{FF2B5EF4-FFF2-40B4-BE49-F238E27FC236}">
                <a16:creationId xmlns:a16="http://schemas.microsoft.com/office/drawing/2014/main" id="{22C4AA03-8568-43B0-94CA-D786DC5BE867}"/>
              </a:ext>
            </a:extLst>
          </p:cNvPr>
          <p:cNvPicPr>
            <a:picLocks noChangeAspect="1"/>
          </p:cNvPicPr>
          <p:nvPr>
            <p:custDataLst>
              <p:tags r:id="rId15"/>
            </p:custDataLst>
          </p:nvPr>
        </p:nvPicPr>
        <p:blipFill>
          <a:blip r:embed="rId23" cstate="print">
            <a:extLst>
              <a:ext uri="{28A0092B-C50C-407E-A947-70E740481C1C}">
                <a14:useLocalDpi xmlns:a14="http://schemas.microsoft.com/office/drawing/2010/main"/>
              </a:ext>
              <a:ext uri="{837473B0-CC2E-450A-ABE3-18F120FF3D39}">
                <a1611:picAttrSrcUrl xmlns:a1611="http://schemas.microsoft.com/office/drawing/2016/11/main" r:id="rId24"/>
              </a:ext>
            </a:extLst>
          </a:blip>
          <a:stretch>
            <a:fillRect/>
          </a:stretch>
        </p:blipFill>
        <p:spPr>
          <a:xfrm flipH="1">
            <a:off x="2895803" y="3281489"/>
            <a:ext cx="1066596" cy="1126592"/>
          </a:xfrm>
          <a:prstGeom prst="rect">
            <a:avLst/>
          </a:prstGeom>
        </p:spPr>
      </p:pic>
      <p:pic>
        <p:nvPicPr>
          <p:cNvPr id="59" name="Image 58">
            <a:extLst>
              <a:ext uri="{FF2B5EF4-FFF2-40B4-BE49-F238E27FC236}">
                <a16:creationId xmlns:a16="http://schemas.microsoft.com/office/drawing/2014/main" id="{AA45E3DE-BA4F-4AE3-951E-C1028A5959D5}"/>
              </a:ext>
            </a:extLst>
          </p:cNvPr>
          <p:cNvPicPr>
            <a:picLocks noChangeAspect="1"/>
          </p:cNvPicPr>
          <p:nvPr>
            <p:custDataLst>
              <p:tags r:id="rId16"/>
            </p:custDataLst>
          </p:nvPr>
        </p:nvPicPr>
        <p:blipFill>
          <a:blip r:embed="rId25" cstate="hqprint">
            <a:extLst>
              <a:ext uri="{28A0092B-C50C-407E-A947-70E740481C1C}">
                <a14:useLocalDpi xmlns:a14="http://schemas.microsoft.com/office/drawing/2010/main"/>
              </a:ext>
              <a:ext uri="{837473B0-CC2E-450A-ABE3-18F120FF3D39}">
                <a1611:picAttrSrcUrl xmlns:a1611="http://schemas.microsoft.com/office/drawing/2016/11/main" r:id="rId26"/>
              </a:ext>
            </a:extLst>
          </a:blip>
          <a:stretch>
            <a:fillRect/>
          </a:stretch>
        </p:blipFill>
        <p:spPr>
          <a:xfrm>
            <a:off x="605414" y="3224817"/>
            <a:ext cx="1178857" cy="1178857"/>
          </a:xfrm>
          <a:prstGeom prst="rect">
            <a:avLst/>
          </a:prstGeom>
        </p:spPr>
      </p:pic>
      <p:sp>
        <p:nvSpPr>
          <p:cNvPr id="60" name="Ellipse 59">
            <a:extLst>
              <a:ext uri="{FF2B5EF4-FFF2-40B4-BE49-F238E27FC236}">
                <a16:creationId xmlns:a16="http://schemas.microsoft.com/office/drawing/2014/main" id="{49E7027B-DA73-458F-88A1-082AD338FC89}"/>
              </a:ext>
            </a:extLst>
          </p:cNvPr>
          <p:cNvSpPr/>
          <p:nvPr>
            <p:custDataLst>
              <p:tags r:id="rId17"/>
            </p:custDataLst>
          </p:nvPr>
        </p:nvSpPr>
        <p:spPr>
          <a:xfrm>
            <a:off x="1001935" y="3350386"/>
            <a:ext cx="280710" cy="28071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3" name="ZoneTexte 32">
            <a:extLst>
              <a:ext uri="{FF2B5EF4-FFF2-40B4-BE49-F238E27FC236}">
                <a16:creationId xmlns:a16="http://schemas.microsoft.com/office/drawing/2014/main" id="{4211D984-B82E-4D37-A94E-5EE72568A62D}"/>
              </a:ext>
            </a:extLst>
          </p:cNvPr>
          <p:cNvSpPr txBox="1"/>
          <p:nvPr>
            <p:custDataLst>
              <p:tags r:id="rId18"/>
            </p:custDataLst>
          </p:nvPr>
        </p:nvSpPr>
        <p:spPr>
          <a:xfrm>
            <a:off x="1192696" y="6159492"/>
            <a:ext cx="6566452" cy="276999"/>
          </a:xfrm>
          <a:prstGeom prst="rect">
            <a:avLst/>
          </a:prstGeom>
          <a:noFill/>
        </p:spPr>
        <p:txBody>
          <a:bodyPr wrap="square" rtlCol="0">
            <a:spAutoFit/>
          </a:bodyPr>
          <a:lstStyle/>
          <a:p>
            <a:pPr algn="ctr">
              <a:spcAft>
                <a:spcPts val="600"/>
              </a:spcAft>
            </a:pPr>
            <a:r>
              <a:rPr lang="fr-CA" sz="1200" i="1" dirty="0"/>
              <a:t>Schéma adapté de Mike Rother, et Gerd </a:t>
            </a:r>
            <a:r>
              <a:rPr lang="fr-CA" sz="1200" i="1" dirty="0" err="1"/>
              <a:t>Aulinger</a:t>
            </a:r>
            <a:r>
              <a:rPr lang="fr-CA" sz="1200" i="1" dirty="0"/>
              <a:t>, Toyota Kata Culture, 2017</a:t>
            </a:r>
            <a:endParaRPr lang="en-CA" sz="1200" dirty="0"/>
          </a:p>
        </p:txBody>
      </p:sp>
    </p:spTree>
    <p:extLst>
      <p:ext uri="{BB962C8B-B14F-4D97-AF65-F5344CB8AC3E}">
        <p14:creationId xmlns:p14="http://schemas.microsoft.com/office/powerpoint/2010/main" val="28500601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Rounded Rectangle 40">
            <a:extLst>
              <a:ext uri="{FF2B5EF4-FFF2-40B4-BE49-F238E27FC236}">
                <a16:creationId xmlns:a16="http://schemas.microsoft.com/office/drawing/2014/main" id="{6A679506-269D-4978-A03D-5E17248BB5CF}"/>
              </a:ext>
            </a:extLst>
          </p:cNvPr>
          <p:cNvSpPr/>
          <p:nvPr>
            <p:custDataLst>
              <p:tags r:id="rId1"/>
            </p:custDataLst>
          </p:nvPr>
        </p:nvSpPr>
        <p:spPr bwMode="auto">
          <a:xfrm rot="5400000">
            <a:off x="6111550" y="2230595"/>
            <a:ext cx="1939621" cy="1626368"/>
          </a:xfrm>
          <a:prstGeom prst="roundRect">
            <a:avLst/>
          </a:prstGeom>
          <a:solidFill>
            <a:schemeClr val="accent2"/>
          </a:solidFill>
          <a:ln w="9525" cap="flat" cmpd="sng" algn="ctr">
            <a:solidFill>
              <a:schemeClr val="bg1">
                <a:lumMod val="65000"/>
              </a:schemeClr>
            </a:solidFill>
            <a:prstDash val="solid"/>
            <a:round/>
            <a:headEnd type="none" w="med" len="med"/>
            <a:tailEnd type="none" w="med" len="med"/>
          </a:ln>
          <a:effectLst/>
        </p:spPr>
        <p:txBody>
          <a:bodyPr vert="vert270"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fr-CA" sz="1400" b="1" dirty="0">
                <a:latin typeface="Arial" charset="0"/>
              </a:rPr>
              <a:t>2-Expérimenter</a:t>
            </a:r>
            <a:endParaRPr lang="en-CA" sz="1400" b="1" dirty="0">
              <a:latin typeface="Arial" charset="0"/>
            </a:endParaRPr>
          </a:p>
        </p:txBody>
      </p:sp>
      <p:sp>
        <p:nvSpPr>
          <p:cNvPr id="81" name="Rounded Rectangle 40">
            <a:extLst>
              <a:ext uri="{FF2B5EF4-FFF2-40B4-BE49-F238E27FC236}">
                <a16:creationId xmlns:a16="http://schemas.microsoft.com/office/drawing/2014/main" id="{CCA34686-A818-40E6-ABD0-C60843034D48}"/>
              </a:ext>
            </a:extLst>
          </p:cNvPr>
          <p:cNvSpPr/>
          <p:nvPr>
            <p:custDataLst>
              <p:tags r:id="rId2"/>
            </p:custDataLst>
          </p:nvPr>
        </p:nvSpPr>
        <p:spPr bwMode="auto">
          <a:xfrm rot="5400000">
            <a:off x="2633371" y="531908"/>
            <a:ext cx="1939620" cy="5023737"/>
          </a:xfrm>
          <a:prstGeom prst="roundRect">
            <a:avLst/>
          </a:prstGeom>
          <a:solidFill>
            <a:schemeClr val="accent2"/>
          </a:solidFill>
          <a:ln w="9525" cap="flat" cmpd="sng" algn="ctr">
            <a:solidFill>
              <a:schemeClr val="bg1">
                <a:lumMod val="65000"/>
              </a:schemeClr>
            </a:solidFill>
            <a:prstDash val="solid"/>
            <a:round/>
            <a:headEnd type="none" w="med" len="med"/>
            <a:tailEnd type="none" w="med" len="med"/>
          </a:ln>
          <a:effectLst/>
        </p:spPr>
        <p:txBody>
          <a:bodyPr vert="vert270"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fr-CA" sz="1400" b="1" dirty="0">
                <a:latin typeface="Arial" charset="0"/>
              </a:rPr>
              <a:t>1-Planifier</a:t>
            </a:r>
            <a:endParaRPr lang="en-CA" sz="1400" b="1" dirty="0">
              <a:latin typeface="Arial" charset="0"/>
            </a:endParaRPr>
          </a:p>
        </p:txBody>
      </p:sp>
      <p:sp>
        <p:nvSpPr>
          <p:cNvPr id="2" name="Titre 1">
            <a:extLst>
              <a:ext uri="{FF2B5EF4-FFF2-40B4-BE49-F238E27FC236}">
                <a16:creationId xmlns:a16="http://schemas.microsoft.com/office/drawing/2014/main" id="{B9B31E56-8414-4D2B-A65E-374376E6DBE1}"/>
              </a:ext>
            </a:extLst>
          </p:cNvPr>
          <p:cNvSpPr>
            <a:spLocks noGrp="1"/>
          </p:cNvSpPr>
          <p:nvPr>
            <p:ph type="title"/>
            <p:custDataLst>
              <p:tags r:id="rId3"/>
            </p:custDataLst>
          </p:nvPr>
        </p:nvSpPr>
        <p:spPr>
          <a:xfrm>
            <a:off x="0" y="421596"/>
            <a:ext cx="9144000" cy="535531"/>
          </a:xfrm>
          <a:noFill/>
        </p:spPr>
        <p:txBody>
          <a:bodyPr vert="horz" wrap="square" lIns="91440" tIns="45720" rIns="91440" bIns="45720" rtlCol="0" anchor="ctr">
            <a:spAutoFit/>
          </a:bodyPr>
          <a:lstStyle/>
          <a:p>
            <a:pPr algn="ctr" defTabSz="457200"/>
            <a:r>
              <a:rPr lang="fr-CA" sz="3200" b="1" dirty="0">
                <a:latin typeface="+mn-lt"/>
                <a:ea typeface="+mn-ea"/>
                <a:cs typeface="+mn-cs"/>
              </a:rPr>
              <a:t>Kata d’amélioration &amp; Kata de coaching</a:t>
            </a:r>
            <a:endParaRPr lang="en-CA" sz="3200" b="1" dirty="0">
              <a:latin typeface="+mn-lt"/>
              <a:ea typeface="+mn-ea"/>
              <a:cs typeface="+mn-cs"/>
            </a:endParaRPr>
          </a:p>
        </p:txBody>
      </p:sp>
      <p:sp>
        <p:nvSpPr>
          <p:cNvPr id="4" name="Espace réservé du pied de page 3">
            <a:extLst>
              <a:ext uri="{FF2B5EF4-FFF2-40B4-BE49-F238E27FC236}">
                <a16:creationId xmlns:a16="http://schemas.microsoft.com/office/drawing/2014/main" id="{0F519EB4-B80B-4A45-A09B-46558C99775A}"/>
              </a:ext>
            </a:extLst>
          </p:cNvPr>
          <p:cNvSpPr>
            <a:spLocks noGrp="1"/>
          </p:cNvSpPr>
          <p:nvPr>
            <p:ph type="ftr" sz="quarter" idx="11"/>
            <p:custDataLst>
              <p:tags r:id="rId4"/>
            </p:custDataLst>
          </p:nvPr>
        </p:nvSpPr>
        <p:spPr/>
        <p:txBody>
          <a:bodyPr/>
          <a:lstStyle/>
          <a:p>
            <a:r>
              <a:rPr lang="en-CA"/>
              <a:t>Copyrights Gilles Bélanger, 2020</a:t>
            </a:r>
          </a:p>
        </p:txBody>
      </p:sp>
      <p:sp>
        <p:nvSpPr>
          <p:cNvPr id="5" name="Espace réservé du numéro de diapositive 4">
            <a:extLst>
              <a:ext uri="{FF2B5EF4-FFF2-40B4-BE49-F238E27FC236}">
                <a16:creationId xmlns:a16="http://schemas.microsoft.com/office/drawing/2014/main" id="{B7D66CB6-BB64-4FDB-ABCB-A54379CD8F72}"/>
              </a:ext>
            </a:extLst>
          </p:cNvPr>
          <p:cNvSpPr>
            <a:spLocks noGrp="1"/>
          </p:cNvSpPr>
          <p:nvPr>
            <p:ph type="sldNum" sz="quarter" idx="12"/>
            <p:custDataLst>
              <p:tags r:id="rId5"/>
            </p:custDataLst>
          </p:nvPr>
        </p:nvSpPr>
        <p:spPr/>
        <p:txBody>
          <a:bodyPr/>
          <a:lstStyle/>
          <a:p>
            <a:fld id="{384FFCA0-41F3-47C4-9A28-F019F2CBCC19}" type="slidenum">
              <a:rPr lang="en-CA" smtClean="0"/>
              <a:t>11</a:t>
            </a:fld>
            <a:endParaRPr lang="en-CA"/>
          </a:p>
        </p:txBody>
      </p:sp>
      <p:pic>
        <p:nvPicPr>
          <p:cNvPr id="3" name="Image 2">
            <a:extLst>
              <a:ext uri="{FF2B5EF4-FFF2-40B4-BE49-F238E27FC236}">
                <a16:creationId xmlns:a16="http://schemas.microsoft.com/office/drawing/2014/main" id="{1DAD42E5-2622-4B3D-8EA9-BC1FF0A81BE6}"/>
              </a:ext>
            </a:extLst>
          </p:cNvPr>
          <p:cNvPicPr>
            <a:picLocks noChangeAspect="1"/>
          </p:cNvPicPr>
          <p:nvPr>
            <p:custDataLst>
              <p:tags r:id="rId6"/>
            </p:custDataLst>
          </p:nvPr>
        </p:nvPicPr>
        <p:blipFill>
          <a:blip r:embed="rId24">
            <a:extLst>
              <a:ext uri="{28A0092B-C50C-407E-A947-70E740481C1C}">
                <a14:useLocalDpi xmlns:a14="http://schemas.microsoft.com/office/drawing/2010/main"/>
              </a:ext>
            </a:extLst>
          </a:blip>
          <a:stretch>
            <a:fillRect/>
          </a:stretch>
        </p:blipFill>
        <p:spPr>
          <a:xfrm>
            <a:off x="1199321" y="2553905"/>
            <a:ext cx="6623150" cy="1333926"/>
          </a:xfrm>
          <a:prstGeom prst="rect">
            <a:avLst/>
          </a:prstGeom>
        </p:spPr>
      </p:pic>
      <p:pic>
        <p:nvPicPr>
          <p:cNvPr id="34" name="Graphique 33">
            <a:extLst>
              <a:ext uri="{FF2B5EF4-FFF2-40B4-BE49-F238E27FC236}">
                <a16:creationId xmlns:a16="http://schemas.microsoft.com/office/drawing/2014/main" id="{632AF3CA-30D9-462D-9080-B98D558DBD08}"/>
              </a:ext>
            </a:extLst>
          </p:cNvPr>
          <p:cNvPicPr>
            <a:picLocks noChangeAspect="1"/>
          </p:cNvPicPr>
          <p:nvPr>
            <p:custDataLst>
              <p:tags r:id="rId7"/>
            </p:custDataLst>
          </p:nvPr>
        </p:nvPicPr>
        <p:blipFill>
          <a:blip r:embed="rId25" cstate="print">
            <a:extLst>
              <a:ext uri="{28A0092B-C50C-407E-A947-70E740481C1C}">
                <a14:useLocalDpi xmlns:a14="http://schemas.microsoft.com/office/drawing/2010/main"/>
              </a:ext>
              <a:ext uri="{96DAC541-7B7A-43D3-8B79-37D633B846F1}">
                <asvg:svgBlip xmlns:asvg="http://schemas.microsoft.com/office/drawing/2016/SVG/main" r:embed="rId26"/>
              </a:ext>
            </a:extLst>
          </a:blip>
          <a:stretch>
            <a:fillRect/>
          </a:stretch>
        </p:blipFill>
        <p:spPr>
          <a:xfrm>
            <a:off x="350182" y="2687954"/>
            <a:ext cx="541358" cy="819624"/>
          </a:xfrm>
          <a:prstGeom prst="rect">
            <a:avLst/>
          </a:prstGeom>
        </p:spPr>
      </p:pic>
      <p:pic>
        <p:nvPicPr>
          <p:cNvPr id="61" name="Image 60">
            <a:extLst>
              <a:ext uri="{FF2B5EF4-FFF2-40B4-BE49-F238E27FC236}">
                <a16:creationId xmlns:a16="http://schemas.microsoft.com/office/drawing/2014/main" id="{FC23F836-3DF7-456B-B198-7B50682EDDF4}"/>
              </a:ext>
            </a:extLst>
          </p:cNvPr>
          <p:cNvPicPr>
            <a:picLocks noChangeAspect="1"/>
          </p:cNvPicPr>
          <p:nvPr>
            <p:custDataLst>
              <p:tags r:id="rId8"/>
            </p:custDataLst>
          </p:nvPr>
        </p:nvPicPr>
        <p:blipFill>
          <a:blip r:embed="rId27" cstate="print">
            <a:extLst>
              <a:ext uri="{28A0092B-C50C-407E-A947-70E740481C1C}">
                <a14:useLocalDpi xmlns:a14="http://schemas.microsoft.com/office/drawing/2010/main"/>
              </a:ext>
            </a:extLst>
          </a:blip>
          <a:stretch>
            <a:fillRect/>
          </a:stretch>
        </p:blipFill>
        <p:spPr>
          <a:xfrm>
            <a:off x="327241" y="4627252"/>
            <a:ext cx="587241" cy="819625"/>
          </a:xfrm>
          <a:prstGeom prst="rect">
            <a:avLst/>
          </a:prstGeom>
        </p:spPr>
      </p:pic>
      <p:sp>
        <p:nvSpPr>
          <p:cNvPr id="8" name="ZoneTexte 7">
            <a:extLst>
              <a:ext uri="{FF2B5EF4-FFF2-40B4-BE49-F238E27FC236}">
                <a16:creationId xmlns:a16="http://schemas.microsoft.com/office/drawing/2014/main" id="{2E088DA5-2320-4AFF-819F-A3C542E1FB51}"/>
              </a:ext>
            </a:extLst>
          </p:cNvPr>
          <p:cNvSpPr txBox="1"/>
          <p:nvPr>
            <p:custDataLst>
              <p:tags r:id="rId9"/>
            </p:custDataLst>
          </p:nvPr>
        </p:nvSpPr>
        <p:spPr>
          <a:xfrm>
            <a:off x="7825820" y="2959363"/>
            <a:ext cx="1318179" cy="523220"/>
          </a:xfrm>
          <a:prstGeom prst="rect">
            <a:avLst/>
          </a:prstGeom>
          <a:noFill/>
        </p:spPr>
        <p:txBody>
          <a:bodyPr wrap="square" rtlCol="0">
            <a:spAutoFit/>
          </a:bodyPr>
          <a:lstStyle/>
          <a:p>
            <a:pPr algn="ctr"/>
            <a:r>
              <a:rPr lang="fr-CA" sz="1400" dirty="0"/>
              <a:t>Kata d’amélioration</a:t>
            </a:r>
            <a:endParaRPr lang="en-CA" sz="1400" dirty="0"/>
          </a:p>
        </p:txBody>
      </p:sp>
      <p:sp>
        <p:nvSpPr>
          <p:cNvPr id="62" name="ZoneTexte 61">
            <a:extLst>
              <a:ext uri="{FF2B5EF4-FFF2-40B4-BE49-F238E27FC236}">
                <a16:creationId xmlns:a16="http://schemas.microsoft.com/office/drawing/2014/main" id="{80D1FF57-0665-4712-9AF7-293E881388FF}"/>
              </a:ext>
            </a:extLst>
          </p:cNvPr>
          <p:cNvSpPr txBox="1"/>
          <p:nvPr>
            <p:custDataLst>
              <p:tags r:id="rId10"/>
            </p:custDataLst>
          </p:nvPr>
        </p:nvSpPr>
        <p:spPr>
          <a:xfrm>
            <a:off x="150409" y="5536626"/>
            <a:ext cx="940904" cy="307777"/>
          </a:xfrm>
          <a:prstGeom prst="rect">
            <a:avLst/>
          </a:prstGeom>
          <a:noFill/>
        </p:spPr>
        <p:txBody>
          <a:bodyPr wrap="square" rtlCol="0">
            <a:spAutoFit/>
          </a:bodyPr>
          <a:lstStyle/>
          <a:p>
            <a:pPr algn="ctr"/>
            <a:r>
              <a:rPr lang="fr-CA" sz="1400" dirty="0"/>
              <a:t>Coach</a:t>
            </a:r>
            <a:endParaRPr lang="en-CA" sz="1400" dirty="0"/>
          </a:p>
        </p:txBody>
      </p:sp>
      <p:grpSp>
        <p:nvGrpSpPr>
          <p:cNvPr id="63" name="Group 6">
            <a:extLst>
              <a:ext uri="{FF2B5EF4-FFF2-40B4-BE49-F238E27FC236}">
                <a16:creationId xmlns:a16="http://schemas.microsoft.com/office/drawing/2014/main" id="{3861C9F1-18F7-4C90-BC98-9451ECF53E95}"/>
              </a:ext>
            </a:extLst>
          </p:cNvPr>
          <p:cNvGrpSpPr/>
          <p:nvPr>
            <p:custDataLst>
              <p:tags r:id="rId11"/>
            </p:custDataLst>
          </p:nvPr>
        </p:nvGrpSpPr>
        <p:grpSpPr>
          <a:xfrm>
            <a:off x="1245703" y="4514293"/>
            <a:ext cx="6523206" cy="1418642"/>
            <a:chOff x="12185" y="2425158"/>
            <a:chExt cx="1719294" cy="1633810"/>
          </a:xfrm>
          <a:solidFill>
            <a:schemeClr val="bg1"/>
          </a:solidFill>
          <a:effectLst>
            <a:outerShdw blurRad="50800" dist="38100" dir="2700000" algn="tl" rotWithShape="0">
              <a:prstClr val="black">
                <a:alpha val="40000"/>
              </a:prstClr>
            </a:outerShdw>
          </a:effectLst>
        </p:grpSpPr>
        <p:sp>
          <p:nvSpPr>
            <p:cNvPr id="64" name="Rounded Rectangle 16">
              <a:extLst>
                <a:ext uri="{FF2B5EF4-FFF2-40B4-BE49-F238E27FC236}">
                  <a16:creationId xmlns:a16="http://schemas.microsoft.com/office/drawing/2014/main" id="{4835A7DF-2EA8-403B-819E-A03B2B0B53AE}"/>
                </a:ext>
              </a:extLst>
            </p:cNvPr>
            <p:cNvSpPr/>
            <p:nvPr/>
          </p:nvSpPr>
          <p:spPr>
            <a:xfrm>
              <a:off x="12185" y="2425158"/>
              <a:ext cx="1719294" cy="1633810"/>
            </a:xfrm>
            <a:prstGeom prst="roundRect">
              <a:avLst>
                <a:gd name="adj" fmla="val 10000"/>
              </a:avLst>
            </a:prstGeom>
            <a:grpFill/>
            <a:ln w="9525">
              <a:solidFill>
                <a:schemeClr val="bg1">
                  <a:lumMod val="65000"/>
                </a:schemeClr>
              </a:solidFill>
            </a:ln>
          </p:spPr>
          <p:style>
            <a:lnRef idx="0">
              <a:scrgbClr r="0" g="0" b="0"/>
            </a:lnRef>
            <a:fillRef idx="3">
              <a:scrgbClr r="0" g="0" b="0"/>
            </a:fillRef>
            <a:effectRef idx="2">
              <a:schemeClr val="accent4">
                <a:hueOff val="0"/>
                <a:satOff val="0"/>
                <a:lumOff val="0"/>
                <a:alphaOff val="0"/>
              </a:schemeClr>
            </a:effectRef>
            <a:fontRef idx="minor">
              <a:schemeClr val="lt1"/>
            </a:fontRef>
          </p:style>
          <p:txBody>
            <a:bodyPr anchor="ctr"/>
            <a:lstStyle/>
            <a:p>
              <a:endParaRPr lang="en-CA"/>
            </a:p>
          </p:txBody>
        </p:sp>
        <p:sp>
          <p:nvSpPr>
            <p:cNvPr id="65" name="Rounded Rectangle 4">
              <a:extLst>
                <a:ext uri="{FF2B5EF4-FFF2-40B4-BE49-F238E27FC236}">
                  <a16:creationId xmlns:a16="http://schemas.microsoft.com/office/drawing/2014/main" id="{7A6DA82A-FDEE-443D-AC35-99AB068A9266}"/>
                </a:ext>
              </a:extLst>
            </p:cNvPr>
            <p:cNvSpPr/>
            <p:nvPr/>
          </p:nvSpPr>
          <p:spPr>
            <a:xfrm>
              <a:off x="78444" y="2495106"/>
              <a:ext cx="1623588" cy="1538105"/>
            </a:xfrm>
            <a:prstGeom prst="rect">
              <a:avLst/>
            </a:prstGeom>
            <a:grpFill/>
            <a:ln w="9525"/>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algn="ctr" eaLnBrk="0" fontAlgn="base" hangingPunct="0">
                <a:spcBef>
                  <a:spcPct val="0"/>
                </a:spcBef>
                <a:spcAft>
                  <a:spcPct val="0"/>
                </a:spcAft>
              </a:pPr>
              <a:r>
                <a:rPr lang="fr-CA" b="1" dirty="0">
                  <a:solidFill>
                    <a:schemeClr val="tx1"/>
                  </a:solidFill>
                  <a:latin typeface="Arial" charset="0"/>
                </a:rPr>
                <a:t>Cycles de coaching</a:t>
              </a:r>
              <a:endParaRPr lang="en-CA" b="1" dirty="0">
                <a:solidFill>
                  <a:schemeClr val="tx1"/>
                </a:solidFill>
                <a:latin typeface="Arial" charset="0"/>
              </a:endParaRPr>
            </a:p>
            <a:p>
              <a:pPr marL="0" lvl="1" algn="l" defTabSz="533400">
                <a:lnSpc>
                  <a:spcPct val="90000"/>
                </a:lnSpc>
                <a:spcBef>
                  <a:spcPct val="0"/>
                </a:spcBef>
                <a:spcAft>
                  <a:spcPct val="15000"/>
                </a:spcAft>
              </a:pPr>
              <a:endParaRPr lang="en-CA" sz="1200" kern="1200" dirty="0">
                <a:solidFill>
                  <a:schemeClr val="tx1"/>
                </a:solidFill>
              </a:endParaRPr>
            </a:p>
          </p:txBody>
        </p:sp>
      </p:grpSp>
      <p:cxnSp>
        <p:nvCxnSpPr>
          <p:cNvPr id="69" name="Connecteur droit avec flèche 68">
            <a:extLst>
              <a:ext uri="{FF2B5EF4-FFF2-40B4-BE49-F238E27FC236}">
                <a16:creationId xmlns:a16="http://schemas.microsoft.com/office/drawing/2014/main" id="{A44DAD3A-6A45-4B27-8567-7C4FD92239A3}"/>
              </a:ext>
            </a:extLst>
          </p:cNvPr>
          <p:cNvCxnSpPr>
            <a:cxnSpLocks/>
          </p:cNvCxnSpPr>
          <p:nvPr>
            <p:custDataLst>
              <p:tags r:id="rId12"/>
            </p:custDataLst>
          </p:nvPr>
        </p:nvCxnSpPr>
        <p:spPr>
          <a:xfrm>
            <a:off x="6884250" y="3948567"/>
            <a:ext cx="0" cy="47597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0" name="Connecteur droit avec flèche 69">
            <a:extLst>
              <a:ext uri="{FF2B5EF4-FFF2-40B4-BE49-F238E27FC236}">
                <a16:creationId xmlns:a16="http://schemas.microsoft.com/office/drawing/2014/main" id="{871A7597-F5C9-4842-861A-11F0A25E5790}"/>
              </a:ext>
            </a:extLst>
          </p:cNvPr>
          <p:cNvCxnSpPr>
            <a:cxnSpLocks/>
          </p:cNvCxnSpPr>
          <p:nvPr>
            <p:custDataLst>
              <p:tags r:id="rId13"/>
            </p:custDataLst>
          </p:nvPr>
        </p:nvCxnSpPr>
        <p:spPr>
          <a:xfrm flipV="1">
            <a:off x="7227542" y="3948567"/>
            <a:ext cx="0" cy="47597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2" name="ZoneTexte 71">
            <a:extLst>
              <a:ext uri="{FF2B5EF4-FFF2-40B4-BE49-F238E27FC236}">
                <a16:creationId xmlns:a16="http://schemas.microsoft.com/office/drawing/2014/main" id="{69E5EC8D-848D-4606-8C64-F8E9643345C2}"/>
              </a:ext>
            </a:extLst>
          </p:cNvPr>
          <p:cNvSpPr txBox="1"/>
          <p:nvPr>
            <p:custDataLst>
              <p:tags r:id="rId14"/>
            </p:custDataLst>
          </p:nvPr>
        </p:nvSpPr>
        <p:spPr>
          <a:xfrm>
            <a:off x="7825820" y="4934170"/>
            <a:ext cx="1318179" cy="523220"/>
          </a:xfrm>
          <a:prstGeom prst="rect">
            <a:avLst/>
          </a:prstGeom>
          <a:noFill/>
        </p:spPr>
        <p:txBody>
          <a:bodyPr wrap="square" rtlCol="0">
            <a:spAutoFit/>
          </a:bodyPr>
          <a:lstStyle/>
          <a:p>
            <a:pPr algn="ctr"/>
            <a:r>
              <a:rPr lang="fr-CA" sz="1400" dirty="0"/>
              <a:t>Kata de coaching</a:t>
            </a:r>
            <a:endParaRPr lang="en-CA" sz="1400" dirty="0"/>
          </a:p>
        </p:txBody>
      </p:sp>
      <p:sp>
        <p:nvSpPr>
          <p:cNvPr id="73" name="ZoneTexte 72">
            <a:extLst>
              <a:ext uri="{FF2B5EF4-FFF2-40B4-BE49-F238E27FC236}">
                <a16:creationId xmlns:a16="http://schemas.microsoft.com/office/drawing/2014/main" id="{5B1F9999-4707-46C0-B6F3-927A5F376E33}"/>
              </a:ext>
            </a:extLst>
          </p:cNvPr>
          <p:cNvSpPr txBox="1"/>
          <p:nvPr>
            <p:custDataLst>
              <p:tags r:id="rId15"/>
            </p:custDataLst>
          </p:nvPr>
        </p:nvSpPr>
        <p:spPr>
          <a:xfrm>
            <a:off x="115290" y="3640790"/>
            <a:ext cx="1011143" cy="307777"/>
          </a:xfrm>
          <a:prstGeom prst="rect">
            <a:avLst/>
          </a:prstGeom>
          <a:noFill/>
        </p:spPr>
        <p:txBody>
          <a:bodyPr wrap="square" rtlCol="0">
            <a:spAutoFit/>
          </a:bodyPr>
          <a:lstStyle/>
          <a:p>
            <a:pPr algn="ctr"/>
            <a:r>
              <a:rPr lang="fr-CA" sz="1400" dirty="0"/>
              <a:t>Apprenant</a:t>
            </a:r>
            <a:endParaRPr lang="en-CA" sz="1400" dirty="0"/>
          </a:p>
        </p:txBody>
      </p:sp>
      <p:cxnSp>
        <p:nvCxnSpPr>
          <p:cNvPr id="74" name="Connecteur droit avec flèche 73">
            <a:extLst>
              <a:ext uri="{FF2B5EF4-FFF2-40B4-BE49-F238E27FC236}">
                <a16:creationId xmlns:a16="http://schemas.microsoft.com/office/drawing/2014/main" id="{AFB610D3-C437-43DC-81A6-2559E457960E}"/>
              </a:ext>
            </a:extLst>
          </p:cNvPr>
          <p:cNvCxnSpPr>
            <a:cxnSpLocks/>
          </p:cNvCxnSpPr>
          <p:nvPr>
            <p:custDataLst>
              <p:tags r:id="rId16"/>
            </p:custDataLst>
          </p:nvPr>
        </p:nvCxnSpPr>
        <p:spPr>
          <a:xfrm>
            <a:off x="5214830" y="3948567"/>
            <a:ext cx="0" cy="47597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5" name="Connecteur droit avec flèche 74">
            <a:extLst>
              <a:ext uri="{FF2B5EF4-FFF2-40B4-BE49-F238E27FC236}">
                <a16:creationId xmlns:a16="http://schemas.microsoft.com/office/drawing/2014/main" id="{FEA4A61D-D20A-40BE-A049-8542108CCC4D}"/>
              </a:ext>
            </a:extLst>
          </p:cNvPr>
          <p:cNvCxnSpPr>
            <a:cxnSpLocks/>
          </p:cNvCxnSpPr>
          <p:nvPr>
            <p:custDataLst>
              <p:tags r:id="rId17"/>
            </p:custDataLst>
          </p:nvPr>
        </p:nvCxnSpPr>
        <p:spPr>
          <a:xfrm flipV="1">
            <a:off x="5558122" y="3948567"/>
            <a:ext cx="0" cy="47597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6" name="Connecteur droit avec flèche 75">
            <a:extLst>
              <a:ext uri="{FF2B5EF4-FFF2-40B4-BE49-F238E27FC236}">
                <a16:creationId xmlns:a16="http://schemas.microsoft.com/office/drawing/2014/main" id="{B304684E-9A15-4E40-B22D-74D2BF7E7D67}"/>
              </a:ext>
            </a:extLst>
          </p:cNvPr>
          <p:cNvCxnSpPr>
            <a:cxnSpLocks/>
          </p:cNvCxnSpPr>
          <p:nvPr>
            <p:custDataLst>
              <p:tags r:id="rId18"/>
            </p:custDataLst>
          </p:nvPr>
        </p:nvCxnSpPr>
        <p:spPr>
          <a:xfrm>
            <a:off x="3455831" y="3948567"/>
            <a:ext cx="0" cy="47597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7" name="Connecteur droit avec flèche 76">
            <a:extLst>
              <a:ext uri="{FF2B5EF4-FFF2-40B4-BE49-F238E27FC236}">
                <a16:creationId xmlns:a16="http://schemas.microsoft.com/office/drawing/2014/main" id="{C0F4B4A6-BB8B-4710-8BEC-01001041550C}"/>
              </a:ext>
            </a:extLst>
          </p:cNvPr>
          <p:cNvCxnSpPr>
            <a:cxnSpLocks/>
          </p:cNvCxnSpPr>
          <p:nvPr>
            <p:custDataLst>
              <p:tags r:id="rId19"/>
            </p:custDataLst>
          </p:nvPr>
        </p:nvCxnSpPr>
        <p:spPr>
          <a:xfrm flipV="1">
            <a:off x="3799123" y="3948567"/>
            <a:ext cx="0" cy="47597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8" name="Connecteur droit avec flèche 77">
            <a:extLst>
              <a:ext uri="{FF2B5EF4-FFF2-40B4-BE49-F238E27FC236}">
                <a16:creationId xmlns:a16="http://schemas.microsoft.com/office/drawing/2014/main" id="{204C940B-501B-4701-88B3-A5EE847B925F}"/>
              </a:ext>
            </a:extLst>
          </p:cNvPr>
          <p:cNvCxnSpPr>
            <a:cxnSpLocks/>
          </p:cNvCxnSpPr>
          <p:nvPr>
            <p:custDataLst>
              <p:tags r:id="rId20"/>
            </p:custDataLst>
          </p:nvPr>
        </p:nvCxnSpPr>
        <p:spPr>
          <a:xfrm>
            <a:off x="1702649" y="3948567"/>
            <a:ext cx="0" cy="47597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9" name="Connecteur droit avec flèche 78">
            <a:extLst>
              <a:ext uri="{FF2B5EF4-FFF2-40B4-BE49-F238E27FC236}">
                <a16:creationId xmlns:a16="http://schemas.microsoft.com/office/drawing/2014/main" id="{8B4F9AB5-0B51-42BA-9502-21CAD11EB06E}"/>
              </a:ext>
            </a:extLst>
          </p:cNvPr>
          <p:cNvCxnSpPr>
            <a:cxnSpLocks/>
          </p:cNvCxnSpPr>
          <p:nvPr>
            <p:custDataLst>
              <p:tags r:id="rId21"/>
            </p:custDataLst>
          </p:nvPr>
        </p:nvCxnSpPr>
        <p:spPr>
          <a:xfrm flipV="1">
            <a:off x="2045941" y="3948567"/>
            <a:ext cx="0" cy="47597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ZoneTexte 24">
            <a:extLst>
              <a:ext uri="{FF2B5EF4-FFF2-40B4-BE49-F238E27FC236}">
                <a16:creationId xmlns:a16="http://schemas.microsoft.com/office/drawing/2014/main" id="{BEA16F6F-14EC-41CD-B22D-51E94D60B4BF}"/>
              </a:ext>
            </a:extLst>
          </p:cNvPr>
          <p:cNvSpPr txBox="1"/>
          <p:nvPr>
            <p:custDataLst>
              <p:tags r:id="rId22"/>
            </p:custDataLst>
          </p:nvPr>
        </p:nvSpPr>
        <p:spPr>
          <a:xfrm>
            <a:off x="1192696" y="6173452"/>
            <a:ext cx="6566452" cy="276999"/>
          </a:xfrm>
          <a:prstGeom prst="rect">
            <a:avLst/>
          </a:prstGeom>
          <a:noFill/>
        </p:spPr>
        <p:txBody>
          <a:bodyPr wrap="square" rtlCol="0">
            <a:spAutoFit/>
          </a:bodyPr>
          <a:lstStyle/>
          <a:p>
            <a:pPr algn="ctr">
              <a:spcAft>
                <a:spcPts val="600"/>
              </a:spcAft>
            </a:pPr>
            <a:r>
              <a:rPr lang="fr-CA" sz="1200" i="1" dirty="0"/>
              <a:t>Schéma adapté de Mike Rother, et Gerd </a:t>
            </a:r>
            <a:r>
              <a:rPr lang="fr-CA" sz="1200" i="1" dirty="0" err="1"/>
              <a:t>Aulinger</a:t>
            </a:r>
            <a:r>
              <a:rPr lang="fr-CA" sz="1200" i="1" dirty="0"/>
              <a:t>, Toyota Kata Culture, 2017</a:t>
            </a:r>
            <a:endParaRPr lang="en-CA" sz="1200" dirty="0"/>
          </a:p>
        </p:txBody>
      </p:sp>
    </p:spTree>
    <p:extLst>
      <p:ext uri="{BB962C8B-B14F-4D97-AF65-F5344CB8AC3E}">
        <p14:creationId xmlns:p14="http://schemas.microsoft.com/office/powerpoint/2010/main" val="25334947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6AEC7FE-7E92-44CF-8650-AF93563E65AF}"/>
              </a:ext>
            </a:extLst>
          </p:cNvPr>
          <p:cNvSpPr>
            <a:spLocks noGrp="1"/>
          </p:cNvSpPr>
          <p:nvPr>
            <p:ph type="title"/>
            <p:custDataLst>
              <p:tags r:id="rId1"/>
            </p:custDataLst>
          </p:nvPr>
        </p:nvSpPr>
        <p:spPr>
          <a:xfrm>
            <a:off x="628650" y="316728"/>
            <a:ext cx="7886700" cy="535531"/>
          </a:xfrm>
          <a:noFill/>
        </p:spPr>
        <p:txBody>
          <a:bodyPr vert="horz" wrap="square" lIns="91440" tIns="45720" rIns="91440" bIns="45720" rtlCol="0" anchor="ctr">
            <a:spAutoFit/>
          </a:bodyPr>
          <a:lstStyle/>
          <a:p>
            <a:pPr algn="ctr" defTabSz="457200"/>
            <a:r>
              <a:rPr lang="fr-CA" sz="3200" b="1" dirty="0">
                <a:latin typeface="+mn-lt"/>
                <a:ea typeface="+mn-ea"/>
                <a:cs typeface="+mn-cs"/>
              </a:rPr>
              <a:t>S’arrimer avec la vision à long terme</a:t>
            </a:r>
            <a:endParaRPr lang="en-CA" sz="3200" b="1" dirty="0">
              <a:latin typeface="+mn-lt"/>
              <a:ea typeface="+mn-ea"/>
              <a:cs typeface="+mn-cs"/>
            </a:endParaRPr>
          </a:p>
        </p:txBody>
      </p:sp>
      <p:sp>
        <p:nvSpPr>
          <p:cNvPr id="5" name="Ellipse 4">
            <a:extLst>
              <a:ext uri="{FF2B5EF4-FFF2-40B4-BE49-F238E27FC236}">
                <a16:creationId xmlns:a16="http://schemas.microsoft.com/office/drawing/2014/main" id="{5E40F41D-6E20-4ECC-8D66-EF9E728C3DEF}"/>
              </a:ext>
            </a:extLst>
          </p:cNvPr>
          <p:cNvSpPr/>
          <p:nvPr>
            <p:custDataLst>
              <p:tags r:id="rId2"/>
            </p:custDataLst>
          </p:nvPr>
        </p:nvSpPr>
        <p:spPr>
          <a:xfrm>
            <a:off x="4438891" y="2540649"/>
            <a:ext cx="1596887" cy="1596887"/>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dirty="0">
                <a:solidFill>
                  <a:schemeClr val="tx1"/>
                </a:solidFill>
              </a:rPr>
              <a:t>Condition cible suivante</a:t>
            </a:r>
            <a:endParaRPr lang="en-CA" dirty="0">
              <a:solidFill>
                <a:schemeClr val="tx1"/>
              </a:solidFill>
            </a:endParaRPr>
          </a:p>
        </p:txBody>
      </p:sp>
      <p:sp>
        <p:nvSpPr>
          <p:cNvPr id="6" name="Ellipse 5">
            <a:extLst>
              <a:ext uri="{FF2B5EF4-FFF2-40B4-BE49-F238E27FC236}">
                <a16:creationId xmlns:a16="http://schemas.microsoft.com/office/drawing/2014/main" id="{C60D7537-1C31-4CFB-9869-CE08D5720281}"/>
              </a:ext>
            </a:extLst>
          </p:cNvPr>
          <p:cNvSpPr/>
          <p:nvPr>
            <p:custDataLst>
              <p:tags r:id="rId3"/>
            </p:custDataLst>
          </p:nvPr>
        </p:nvSpPr>
        <p:spPr>
          <a:xfrm>
            <a:off x="6821556" y="1398111"/>
            <a:ext cx="1596887" cy="1596887"/>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dirty="0">
                <a:solidFill>
                  <a:schemeClr val="tx1"/>
                </a:solidFill>
              </a:rPr>
              <a:t>Vision (long terme)</a:t>
            </a:r>
            <a:endParaRPr lang="en-CA" dirty="0">
              <a:solidFill>
                <a:schemeClr val="tx1"/>
              </a:solidFill>
            </a:endParaRPr>
          </a:p>
        </p:txBody>
      </p:sp>
      <p:sp>
        <p:nvSpPr>
          <p:cNvPr id="12" name="Forme libre : forme 11">
            <a:extLst>
              <a:ext uri="{FF2B5EF4-FFF2-40B4-BE49-F238E27FC236}">
                <a16:creationId xmlns:a16="http://schemas.microsoft.com/office/drawing/2014/main" id="{22FE7636-AC84-4954-B649-1E2B1ECCFBD4}"/>
              </a:ext>
            </a:extLst>
          </p:cNvPr>
          <p:cNvSpPr/>
          <p:nvPr>
            <p:custDataLst>
              <p:tags r:id="rId4"/>
            </p:custDataLst>
          </p:nvPr>
        </p:nvSpPr>
        <p:spPr>
          <a:xfrm>
            <a:off x="2363858" y="3751042"/>
            <a:ext cx="2267777" cy="1478978"/>
          </a:xfrm>
          <a:custGeom>
            <a:avLst/>
            <a:gdLst>
              <a:gd name="connsiteX0" fmla="*/ 0 w 2673231"/>
              <a:gd name="connsiteY0" fmla="*/ 924039 h 1079270"/>
              <a:gd name="connsiteX1" fmla="*/ 1404730 w 2673231"/>
              <a:gd name="connsiteY1" fmla="*/ 1030057 h 1079270"/>
              <a:gd name="connsiteX2" fmla="*/ 1643269 w 2673231"/>
              <a:gd name="connsiteY2" fmla="*/ 228300 h 1079270"/>
              <a:gd name="connsiteX3" fmla="*/ 2305878 w 2673231"/>
              <a:gd name="connsiteY3" fmla="*/ 705378 h 1079270"/>
              <a:gd name="connsiteX4" fmla="*/ 2392017 w 2673231"/>
              <a:gd name="connsiteY4" fmla="*/ 321065 h 1079270"/>
              <a:gd name="connsiteX5" fmla="*/ 2650434 w 2673231"/>
              <a:gd name="connsiteY5" fmla="*/ 22892 h 1079270"/>
              <a:gd name="connsiteX6" fmla="*/ 2643808 w 2673231"/>
              <a:gd name="connsiteY6" fmla="*/ 42770 h 1079270"/>
              <a:gd name="connsiteX0" fmla="*/ 0 w 2574280"/>
              <a:gd name="connsiteY0" fmla="*/ 1280105 h 1313615"/>
              <a:gd name="connsiteX1" fmla="*/ 1305779 w 2574280"/>
              <a:gd name="connsiteY1" fmla="*/ 1030057 h 1313615"/>
              <a:gd name="connsiteX2" fmla="*/ 1544318 w 2574280"/>
              <a:gd name="connsiteY2" fmla="*/ 228300 h 1313615"/>
              <a:gd name="connsiteX3" fmla="*/ 2206927 w 2574280"/>
              <a:gd name="connsiteY3" fmla="*/ 705378 h 1313615"/>
              <a:gd name="connsiteX4" fmla="*/ 2293066 w 2574280"/>
              <a:gd name="connsiteY4" fmla="*/ 321065 h 1313615"/>
              <a:gd name="connsiteX5" fmla="*/ 2551483 w 2574280"/>
              <a:gd name="connsiteY5" fmla="*/ 22892 h 1313615"/>
              <a:gd name="connsiteX6" fmla="*/ 2544857 w 2574280"/>
              <a:gd name="connsiteY6" fmla="*/ 42770 h 1313615"/>
              <a:gd name="connsiteX0" fmla="*/ 0 w 2574280"/>
              <a:gd name="connsiteY0" fmla="*/ 1280105 h 1370343"/>
              <a:gd name="connsiteX1" fmla="*/ 994791 w 2574280"/>
              <a:gd name="connsiteY1" fmla="*/ 1245854 h 1370343"/>
              <a:gd name="connsiteX2" fmla="*/ 1544318 w 2574280"/>
              <a:gd name="connsiteY2" fmla="*/ 228300 h 1370343"/>
              <a:gd name="connsiteX3" fmla="*/ 2206927 w 2574280"/>
              <a:gd name="connsiteY3" fmla="*/ 705378 h 1370343"/>
              <a:gd name="connsiteX4" fmla="*/ 2293066 w 2574280"/>
              <a:gd name="connsiteY4" fmla="*/ 321065 h 1370343"/>
              <a:gd name="connsiteX5" fmla="*/ 2551483 w 2574280"/>
              <a:gd name="connsiteY5" fmla="*/ 22892 h 1370343"/>
              <a:gd name="connsiteX6" fmla="*/ 2544857 w 2574280"/>
              <a:gd name="connsiteY6" fmla="*/ 42770 h 1370343"/>
              <a:gd name="connsiteX0" fmla="*/ 0 w 2574280"/>
              <a:gd name="connsiteY0" fmla="*/ 1280105 h 1453320"/>
              <a:gd name="connsiteX1" fmla="*/ 683804 w 2574280"/>
              <a:gd name="connsiteY1" fmla="*/ 1375332 h 1453320"/>
              <a:gd name="connsiteX2" fmla="*/ 1544318 w 2574280"/>
              <a:gd name="connsiteY2" fmla="*/ 228300 h 1453320"/>
              <a:gd name="connsiteX3" fmla="*/ 2206927 w 2574280"/>
              <a:gd name="connsiteY3" fmla="*/ 705378 h 1453320"/>
              <a:gd name="connsiteX4" fmla="*/ 2293066 w 2574280"/>
              <a:gd name="connsiteY4" fmla="*/ 321065 h 1453320"/>
              <a:gd name="connsiteX5" fmla="*/ 2551483 w 2574280"/>
              <a:gd name="connsiteY5" fmla="*/ 22892 h 1453320"/>
              <a:gd name="connsiteX6" fmla="*/ 2544857 w 2574280"/>
              <a:gd name="connsiteY6" fmla="*/ 42770 h 1453320"/>
              <a:gd name="connsiteX0" fmla="*/ 0 w 2574280"/>
              <a:gd name="connsiteY0" fmla="*/ 1280105 h 1410975"/>
              <a:gd name="connsiteX1" fmla="*/ 683804 w 2574280"/>
              <a:gd name="connsiteY1" fmla="*/ 1375332 h 1410975"/>
              <a:gd name="connsiteX2" fmla="*/ 1104152 w 2574280"/>
              <a:gd name="connsiteY2" fmla="*/ 801143 h 1410975"/>
              <a:gd name="connsiteX3" fmla="*/ 1544318 w 2574280"/>
              <a:gd name="connsiteY3" fmla="*/ 228300 h 1410975"/>
              <a:gd name="connsiteX4" fmla="*/ 2206927 w 2574280"/>
              <a:gd name="connsiteY4" fmla="*/ 705378 h 1410975"/>
              <a:gd name="connsiteX5" fmla="*/ 2293066 w 2574280"/>
              <a:gd name="connsiteY5" fmla="*/ 321065 h 1410975"/>
              <a:gd name="connsiteX6" fmla="*/ 2551483 w 2574280"/>
              <a:gd name="connsiteY6" fmla="*/ 22892 h 1410975"/>
              <a:gd name="connsiteX7" fmla="*/ 2544857 w 2574280"/>
              <a:gd name="connsiteY7" fmla="*/ 42770 h 1410975"/>
              <a:gd name="connsiteX0" fmla="*/ 0 w 2574280"/>
              <a:gd name="connsiteY0" fmla="*/ 1280105 h 1311676"/>
              <a:gd name="connsiteX1" fmla="*/ 372815 w 2574280"/>
              <a:gd name="connsiteY1" fmla="*/ 1100189 h 1311676"/>
              <a:gd name="connsiteX2" fmla="*/ 1104152 w 2574280"/>
              <a:gd name="connsiteY2" fmla="*/ 801143 h 1311676"/>
              <a:gd name="connsiteX3" fmla="*/ 1544318 w 2574280"/>
              <a:gd name="connsiteY3" fmla="*/ 228300 h 1311676"/>
              <a:gd name="connsiteX4" fmla="*/ 2206927 w 2574280"/>
              <a:gd name="connsiteY4" fmla="*/ 705378 h 1311676"/>
              <a:gd name="connsiteX5" fmla="*/ 2293066 w 2574280"/>
              <a:gd name="connsiteY5" fmla="*/ 321065 h 1311676"/>
              <a:gd name="connsiteX6" fmla="*/ 2551483 w 2574280"/>
              <a:gd name="connsiteY6" fmla="*/ 22892 h 1311676"/>
              <a:gd name="connsiteX7" fmla="*/ 2544857 w 2574280"/>
              <a:gd name="connsiteY7" fmla="*/ 42770 h 1311676"/>
              <a:gd name="connsiteX0" fmla="*/ 0 w 2574280"/>
              <a:gd name="connsiteY0" fmla="*/ 1280105 h 1307198"/>
              <a:gd name="connsiteX1" fmla="*/ 372815 w 2574280"/>
              <a:gd name="connsiteY1" fmla="*/ 1100189 h 1307198"/>
              <a:gd name="connsiteX2" fmla="*/ 1090016 w 2574280"/>
              <a:gd name="connsiteY2" fmla="*/ 1119444 h 1307198"/>
              <a:gd name="connsiteX3" fmla="*/ 1544318 w 2574280"/>
              <a:gd name="connsiteY3" fmla="*/ 228300 h 1307198"/>
              <a:gd name="connsiteX4" fmla="*/ 2206927 w 2574280"/>
              <a:gd name="connsiteY4" fmla="*/ 705378 h 1307198"/>
              <a:gd name="connsiteX5" fmla="*/ 2293066 w 2574280"/>
              <a:gd name="connsiteY5" fmla="*/ 321065 h 1307198"/>
              <a:gd name="connsiteX6" fmla="*/ 2551483 w 2574280"/>
              <a:gd name="connsiteY6" fmla="*/ 22892 h 1307198"/>
              <a:gd name="connsiteX7" fmla="*/ 2544857 w 2574280"/>
              <a:gd name="connsiteY7" fmla="*/ 42770 h 1307198"/>
              <a:gd name="connsiteX0" fmla="*/ 0 w 2574280"/>
              <a:gd name="connsiteY0" fmla="*/ 1280105 h 1307198"/>
              <a:gd name="connsiteX1" fmla="*/ 372815 w 2574280"/>
              <a:gd name="connsiteY1" fmla="*/ 1100189 h 1307198"/>
              <a:gd name="connsiteX2" fmla="*/ 1090016 w 2574280"/>
              <a:gd name="connsiteY2" fmla="*/ 1119444 h 1307198"/>
              <a:gd name="connsiteX3" fmla="*/ 1685677 w 2574280"/>
              <a:gd name="connsiteY3" fmla="*/ 460283 h 1307198"/>
              <a:gd name="connsiteX4" fmla="*/ 2206927 w 2574280"/>
              <a:gd name="connsiteY4" fmla="*/ 705378 h 1307198"/>
              <a:gd name="connsiteX5" fmla="*/ 2293066 w 2574280"/>
              <a:gd name="connsiteY5" fmla="*/ 321065 h 1307198"/>
              <a:gd name="connsiteX6" fmla="*/ 2551483 w 2574280"/>
              <a:gd name="connsiteY6" fmla="*/ 22892 h 1307198"/>
              <a:gd name="connsiteX7" fmla="*/ 2544857 w 2574280"/>
              <a:gd name="connsiteY7" fmla="*/ 42770 h 1307198"/>
              <a:gd name="connsiteX0" fmla="*/ 0 w 2574280"/>
              <a:gd name="connsiteY0" fmla="*/ 1280105 h 1307198"/>
              <a:gd name="connsiteX1" fmla="*/ 372815 w 2574280"/>
              <a:gd name="connsiteY1" fmla="*/ 1100189 h 1307198"/>
              <a:gd name="connsiteX2" fmla="*/ 1090016 w 2574280"/>
              <a:gd name="connsiteY2" fmla="*/ 1119444 h 1307198"/>
              <a:gd name="connsiteX3" fmla="*/ 1685677 w 2574280"/>
              <a:gd name="connsiteY3" fmla="*/ 460283 h 1307198"/>
              <a:gd name="connsiteX4" fmla="*/ 2107977 w 2574280"/>
              <a:gd name="connsiteY4" fmla="*/ 538134 h 1307198"/>
              <a:gd name="connsiteX5" fmla="*/ 2293066 w 2574280"/>
              <a:gd name="connsiteY5" fmla="*/ 321065 h 1307198"/>
              <a:gd name="connsiteX6" fmla="*/ 2551483 w 2574280"/>
              <a:gd name="connsiteY6" fmla="*/ 22892 h 1307198"/>
              <a:gd name="connsiteX7" fmla="*/ 2544857 w 2574280"/>
              <a:gd name="connsiteY7" fmla="*/ 42770 h 1307198"/>
              <a:gd name="connsiteX0" fmla="*/ 0 w 2574280"/>
              <a:gd name="connsiteY0" fmla="*/ 1280105 h 1307198"/>
              <a:gd name="connsiteX1" fmla="*/ 372815 w 2574280"/>
              <a:gd name="connsiteY1" fmla="*/ 1100189 h 1307198"/>
              <a:gd name="connsiteX2" fmla="*/ 1090016 w 2574280"/>
              <a:gd name="connsiteY2" fmla="*/ 1119444 h 1307198"/>
              <a:gd name="connsiteX3" fmla="*/ 1685677 w 2574280"/>
              <a:gd name="connsiteY3" fmla="*/ 460283 h 1307198"/>
              <a:gd name="connsiteX4" fmla="*/ 2107977 w 2574280"/>
              <a:gd name="connsiteY4" fmla="*/ 538134 h 1307198"/>
              <a:gd name="connsiteX5" fmla="*/ 2420288 w 2574280"/>
              <a:gd name="connsiteY5" fmla="*/ 407384 h 1307198"/>
              <a:gd name="connsiteX6" fmla="*/ 2551483 w 2574280"/>
              <a:gd name="connsiteY6" fmla="*/ 22892 h 1307198"/>
              <a:gd name="connsiteX7" fmla="*/ 2544857 w 2574280"/>
              <a:gd name="connsiteY7" fmla="*/ 42770 h 1307198"/>
              <a:gd name="connsiteX0" fmla="*/ 0 w 2609619"/>
              <a:gd name="connsiteY0" fmla="*/ 1253130 h 1282142"/>
              <a:gd name="connsiteX1" fmla="*/ 408154 w 2609619"/>
              <a:gd name="connsiteY1" fmla="*/ 1100189 h 1282142"/>
              <a:gd name="connsiteX2" fmla="*/ 1125355 w 2609619"/>
              <a:gd name="connsiteY2" fmla="*/ 1119444 h 1282142"/>
              <a:gd name="connsiteX3" fmla="*/ 1721016 w 2609619"/>
              <a:gd name="connsiteY3" fmla="*/ 460283 h 1282142"/>
              <a:gd name="connsiteX4" fmla="*/ 2143316 w 2609619"/>
              <a:gd name="connsiteY4" fmla="*/ 538134 h 1282142"/>
              <a:gd name="connsiteX5" fmla="*/ 2455627 w 2609619"/>
              <a:gd name="connsiteY5" fmla="*/ 407384 h 1282142"/>
              <a:gd name="connsiteX6" fmla="*/ 2586822 w 2609619"/>
              <a:gd name="connsiteY6" fmla="*/ 22892 h 1282142"/>
              <a:gd name="connsiteX7" fmla="*/ 2580196 w 2609619"/>
              <a:gd name="connsiteY7" fmla="*/ 42770 h 1282142"/>
              <a:gd name="connsiteX0" fmla="*/ 0 w 2605508"/>
              <a:gd name="connsiteY0" fmla="*/ 1249176 h 1278188"/>
              <a:gd name="connsiteX1" fmla="*/ 408154 w 2605508"/>
              <a:gd name="connsiteY1" fmla="*/ 1096235 h 1278188"/>
              <a:gd name="connsiteX2" fmla="*/ 1125355 w 2605508"/>
              <a:gd name="connsiteY2" fmla="*/ 1115490 h 1278188"/>
              <a:gd name="connsiteX3" fmla="*/ 1721016 w 2605508"/>
              <a:gd name="connsiteY3" fmla="*/ 456329 h 1278188"/>
              <a:gd name="connsiteX4" fmla="*/ 2143316 w 2605508"/>
              <a:gd name="connsiteY4" fmla="*/ 534180 h 1278188"/>
              <a:gd name="connsiteX5" fmla="*/ 2455627 w 2605508"/>
              <a:gd name="connsiteY5" fmla="*/ 403430 h 1278188"/>
              <a:gd name="connsiteX6" fmla="*/ 2586822 w 2605508"/>
              <a:gd name="connsiteY6" fmla="*/ 18938 h 1278188"/>
              <a:gd name="connsiteX7" fmla="*/ 2566060 w 2605508"/>
              <a:gd name="connsiteY7" fmla="*/ 55000 h 1278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05508" h="1278188">
                <a:moveTo>
                  <a:pt x="0" y="1249176"/>
                </a:moveTo>
                <a:cubicBezTo>
                  <a:pt x="565426" y="1360163"/>
                  <a:pt x="220595" y="1118516"/>
                  <a:pt x="408154" y="1096235"/>
                </a:cubicBezTo>
                <a:cubicBezTo>
                  <a:pt x="595713" y="1073954"/>
                  <a:pt x="981936" y="1306662"/>
                  <a:pt x="1125355" y="1115490"/>
                </a:cubicBezTo>
                <a:cubicBezTo>
                  <a:pt x="1268774" y="924318"/>
                  <a:pt x="1551356" y="553214"/>
                  <a:pt x="1721016" y="456329"/>
                </a:cubicBezTo>
                <a:cubicBezTo>
                  <a:pt x="1890676" y="359444"/>
                  <a:pt x="2020881" y="542996"/>
                  <a:pt x="2143316" y="534180"/>
                </a:cubicBezTo>
                <a:cubicBezTo>
                  <a:pt x="2265751" y="525364"/>
                  <a:pt x="2381709" y="489304"/>
                  <a:pt x="2455627" y="403430"/>
                </a:cubicBezTo>
                <a:lnTo>
                  <a:pt x="2586822" y="18938"/>
                </a:lnTo>
                <a:cubicBezTo>
                  <a:pt x="2628787" y="-27444"/>
                  <a:pt x="2590355" y="21870"/>
                  <a:pt x="2566060" y="55000"/>
                </a:cubicBezTo>
              </a:path>
            </a:pathLst>
          </a:custGeom>
          <a:ln w="38100">
            <a:headEnd type="none" w="med" len="med"/>
            <a:tailEnd type="triangle" w="lg" len="lg"/>
          </a:ln>
        </p:spPr>
        <p:style>
          <a:lnRef idx="1">
            <a:schemeClr val="dk1"/>
          </a:lnRef>
          <a:fillRef idx="0">
            <a:schemeClr val="dk1"/>
          </a:fillRef>
          <a:effectRef idx="0">
            <a:schemeClr val="dk1"/>
          </a:effectRef>
          <a:fontRef idx="minor">
            <a:schemeClr val="tx1"/>
          </a:fontRef>
        </p:style>
        <p:txBody>
          <a:bodyPr rtlCol="0" anchor="ctr"/>
          <a:lstStyle/>
          <a:p>
            <a:pPr algn="ctr"/>
            <a:endParaRPr lang="en-CA" dirty="0"/>
          </a:p>
        </p:txBody>
      </p:sp>
      <p:cxnSp>
        <p:nvCxnSpPr>
          <p:cNvPr id="14" name="Connecteur droit avec flèche 13">
            <a:extLst>
              <a:ext uri="{FF2B5EF4-FFF2-40B4-BE49-F238E27FC236}">
                <a16:creationId xmlns:a16="http://schemas.microsoft.com/office/drawing/2014/main" id="{4F622D42-2D09-4EB3-BE7B-C6B21D2EB8AC}"/>
              </a:ext>
            </a:extLst>
          </p:cNvPr>
          <p:cNvCxnSpPr>
            <a:cxnSpLocks/>
          </p:cNvCxnSpPr>
          <p:nvPr>
            <p:custDataLst>
              <p:tags r:id="rId5"/>
            </p:custDataLst>
          </p:nvPr>
        </p:nvCxnSpPr>
        <p:spPr>
          <a:xfrm flipV="1">
            <a:off x="5967378" y="2650442"/>
            <a:ext cx="970135" cy="360352"/>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6" name="Espace réservé du numéro de diapositive 15">
            <a:extLst>
              <a:ext uri="{FF2B5EF4-FFF2-40B4-BE49-F238E27FC236}">
                <a16:creationId xmlns:a16="http://schemas.microsoft.com/office/drawing/2014/main" id="{B3916A18-A461-4559-AABA-EA982BF320D2}"/>
              </a:ext>
            </a:extLst>
          </p:cNvPr>
          <p:cNvSpPr>
            <a:spLocks noGrp="1"/>
          </p:cNvSpPr>
          <p:nvPr>
            <p:ph type="sldNum" sz="quarter" idx="12"/>
            <p:custDataLst>
              <p:tags r:id="rId6"/>
            </p:custDataLst>
          </p:nvPr>
        </p:nvSpPr>
        <p:spPr/>
        <p:txBody>
          <a:bodyPr/>
          <a:lstStyle/>
          <a:p>
            <a:fld id="{384FFCA0-41F3-47C4-9A28-F019F2CBCC19}" type="slidenum">
              <a:rPr lang="en-CA" smtClean="0"/>
              <a:t>12</a:t>
            </a:fld>
            <a:endParaRPr lang="en-CA"/>
          </a:p>
        </p:txBody>
      </p:sp>
      <p:sp>
        <p:nvSpPr>
          <p:cNvPr id="17" name="Ellipse 16">
            <a:extLst>
              <a:ext uri="{FF2B5EF4-FFF2-40B4-BE49-F238E27FC236}">
                <a16:creationId xmlns:a16="http://schemas.microsoft.com/office/drawing/2014/main" id="{19C7CD03-0FEE-4F08-834B-994A5C667F6D}"/>
              </a:ext>
            </a:extLst>
          </p:cNvPr>
          <p:cNvSpPr/>
          <p:nvPr>
            <p:custDataLst>
              <p:tags r:id="rId7"/>
            </p:custDataLst>
          </p:nvPr>
        </p:nvSpPr>
        <p:spPr>
          <a:xfrm>
            <a:off x="6139070" y="2817786"/>
            <a:ext cx="192751" cy="192751"/>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9" name="Ellipse 18">
            <a:extLst>
              <a:ext uri="{FF2B5EF4-FFF2-40B4-BE49-F238E27FC236}">
                <a16:creationId xmlns:a16="http://schemas.microsoft.com/office/drawing/2014/main" id="{AD168D46-1A73-434D-B1C9-592D92656B03}"/>
              </a:ext>
            </a:extLst>
          </p:cNvPr>
          <p:cNvSpPr/>
          <p:nvPr>
            <p:custDataLst>
              <p:tags r:id="rId8"/>
            </p:custDataLst>
          </p:nvPr>
        </p:nvSpPr>
        <p:spPr>
          <a:xfrm>
            <a:off x="6472499" y="2697698"/>
            <a:ext cx="192751" cy="192751"/>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21" name="Image 20">
            <a:extLst>
              <a:ext uri="{FF2B5EF4-FFF2-40B4-BE49-F238E27FC236}">
                <a16:creationId xmlns:a16="http://schemas.microsoft.com/office/drawing/2014/main" id="{C9BC7041-84DE-4078-A5D2-45718F08B88E}"/>
              </a:ext>
            </a:extLst>
          </p:cNvPr>
          <p:cNvPicPr>
            <a:picLocks noChangeAspect="1"/>
          </p:cNvPicPr>
          <p:nvPr>
            <p:custDataLst>
              <p:tags r:id="rId9"/>
            </p:custDataLst>
          </p:nvPr>
        </p:nvPicPr>
        <p:blipFill>
          <a:blip r:embed="rId24" cstate="print">
            <a:extLst>
              <a:ext uri="{28A0092B-C50C-407E-A947-70E740481C1C}">
                <a14:useLocalDpi xmlns:a14="http://schemas.microsoft.com/office/drawing/2010/main"/>
              </a:ext>
            </a:extLst>
          </a:blip>
          <a:stretch>
            <a:fillRect/>
          </a:stretch>
        </p:blipFill>
        <p:spPr>
          <a:xfrm>
            <a:off x="3122038" y="4310169"/>
            <a:ext cx="1761822" cy="1092484"/>
          </a:xfrm>
          <a:prstGeom prst="rect">
            <a:avLst/>
          </a:prstGeom>
        </p:spPr>
      </p:pic>
      <p:sp>
        <p:nvSpPr>
          <p:cNvPr id="27" name="Rectangle 26">
            <a:extLst>
              <a:ext uri="{FF2B5EF4-FFF2-40B4-BE49-F238E27FC236}">
                <a16:creationId xmlns:a16="http://schemas.microsoft.com/office/drawing/2014/main" id="{9A94E7B8-CD75-4046-A9EB-AD08B1EFAC94}"/>
              </a:ext>
            </a:extLst>
          </p:cNvPr>
          <p:cNvSpPr/>
          <p:nvPr>
            <p:custDataLst>
              <p:tags r:id="rId10"/>
            </p:custDataLst>
          </p:nvPr>
        </p:nvSpPr>
        <p:spPr>
          <a:xfrm>
            <a:off x="2739385" y="5227657"/>
            <a:ext cx="2336198" cy="461665"/>
          </a:xfrm>
          <a:prstGeom prst="rect">
            <a:avLst/>
          </a:prstGeom>
          <a:noFill/>
        </p:spPr>
        <p:txBody>
          <a:bodyPr wrap="square" lIns="91440" tIns="45720" rIns="91440" bIns="45720">
            <a:spAutoFit/>
          </a:bodyPr>
          <a:lstStyle/>
          <a:p>
            <a:pPr algn="ctr"/>
            <a:r>
              <a:rPr lang="fr-FR" sz="2400" dirty="0">
                <a:ln w="0"/>
                <a:effectLst>
                  <a:outerShdw blurRad="38100" dist="19050" dir="2700000" algn="tl" rotWithShape="0">
                    <a:schemeClr val="dk1">
                      <a:alpha val="40000"/>
                    </a:schemeClr>
                  </a:outerShdw>
                </a:effectLst>
              </a:rPr>
              <a:t>Expérimenter</a:t>
            </a:r>
          </a:p>
        </p:txBody>
      </p:sp>
      <p:sp>
        <p:nvSpPr>
          <p:cNvPr id="3" name="Espace réservé du pied de page 2">
            <a:extLst>
              <a:ext uri="{FF2B5EF4-FFF2-40B4-BE49-F238E27FC236}">
                <a16:creationId xmlns:a16="http://schemas.microsoft.com/office/drawing/2014/main" id="{320C9591-9EFC-4D4F-A550-56FEA5659DAB}"/>
              </a:ext>
            </a:extLst>
          </p:cNvPr>
          <p:cNvSpPr>
            <a:spLocks noGrp="1"/>
          </p:cNvSpPr>
          <p:nvPr>
            <p:ph type="ftr" sz="quarter" idx="11"/>
            <p:custDataLst>
              <p:tags r:id="rId11"/>
            </p:custDataLst>
          </p:nvPr>
        </p:nvSpPr>
        <p:spPr/>
        <p:txBody>
          <a:bodyPr/>
          <a:lstStyle/>
          <a:p>
            <a:r>
              <a:rPr lang="en-CA"/>
              <a:t>Copyrights Gilles Bélanger, 2020</a:t>
            </a:r>
          </a:p>
        </p:txBody>
      </p:sp>
      <p:pic>
        <p:nvPicPr>
          <p:cNvPr id="28" name="Image 27" descr="Une image contenant dessin&#10;&#10;Description générée automatiquement">
            <a:extLst>
              <a:ext uri="{FF2B5EF4-FFF2-40B4-BE49-F238E27FC236}">
                <a16:creationId xmlns:a16="http://schemas.microsoft.com/office/drawing/2014/main" id="{C54C2376-8376-43E8-B47D-E6CA0AD5824A}"/>
              </a:ext>
            </a:extLst>
          </p:cNvPr>
          <p:cNvPicPr>
            <a:picLocks noChangeAspect="1"/>
          </p:cNvPicPr>
          <p:nvPr>
            <p:custDataLst>
              <p:tags r:id="rId12"/>
            </p:custDataLst>
          </p:nvPr>
        </p:nvPicPr>
        <p:blipFill>
          <a:blip r:embed="rId25" cstate="print">
            <a:extLst>
              <a:ext uri="{28A0092B-C50C-407E-A947-70E740481C1C}">
                <a14:useLocalDpi xmlns:a14="http://schemas.microsoft.com/office/drawing/2010/main"/>
              </a:ext>
              <a:ext uri="{837473B0-CC2E-450A-ABE3-18F120FF3D39}">
                <a1611:picAttrSrcUrl xmlns:a1611="http://schemas.microsoft.com/office/drawing/2016/11/main" r:id="rId26"/>
              </a:ext>
            </a:extLst>
          </a:blip>
          <a:stretch>
            <a:fillRect/>
          </a:stretch>
        </p:blipFill>
        <p:spPr>
          <a:xfrm flipH="1">
            <a:off x="364435" y="3751042"/>
            <a:ext cx="1066596" cy="1126592"/>
          </a:xfrm>
          <a:prstGeom prst="rect">
            <a:avLst/>
          </a:prstGeom>
        </p:spPr>
      </p:pic>
      <p:sp>
        <p:nvSpPr>
          <p:cNvPr id="4" name="Ellipse 3">
            <a:extLst>
              <a:ext uri="{FF2B5EF4-FFF2-40B4-BE49-F238E27FC236}">
                <a16:creationId xmlns:a16="http://schemas.microsoft.com/office/drawing/2014/main" id="{EB58E3B6-5DF1-4827-881A-D7462D223EC2}"/>
              </a:ext>
            </a:extLst>
          </p:cNvPr>
          <p:cNvSpPr/>
          <p:nvPr>
            <p:custDataLst>
              <p:tags r:id="rId13"/>
            </p:custDataLst>
          </p:nvPr>
        </p:nvSpPr>
        <p:spPr>
          <a:xfrm>
            <a:off x="781878" y="4340094"/>
            <a:ext cx="1596887" cy="1596887"/>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dirty="0">
                <a:solidFill>
                  <a:schemeClr val="tx1"/>
                </a:solidFill>
              </a:rPr>
              <a:t>Condition actuelle</a:t>
            </a:r>
            <a:endParaRPr lang="en-CA" dirty="0">
              <a:solidFill>
                <a:schemeClr val="tx1"/>
              </a:solidFill>
            </a:endParaRPr>
          </a:p>
        </p:txBody>
      </p:sp>
      <p:pic>
        <p:nvPicPr>
          <p:cNvPr id="29" name="Image 28">
            <a:extLst>
              <a:ext uri="{FF2B5EF4-FFF2-40B4-BE49-F238E27FC236}">
                <a16:creationId xmlns:a16="http://schemas.microsoft.com/office/drawing/2014/main" id="{A67ADF43-B082-440F-A767-CE857ACF5C94}"/>
              </a:ext>
            </a:extLst>
          </p:cNvPr>
          <p:cNvPicPr>
            <a:picLocks noChangeAspect="1"/>
          </p:cNvPicPr>
          <p:nvPr>
            <p:custDataLst>
              <p:tags r:id="rId14"/>
            </p:custDataLst>
          </p:nvPr>
        </p:nvPicPr>
        <p:blipFill>
          <a:blip r:embed="rId27" cstate="hqprint">
            <a:extLst>
              <a:ext uri="{28A0092B-C50C-407E-A947-70E740481C1C}">
                <a14:useLocalDpi xmlns:a14="http://schemas.microsoft.com/office/drawing/2010/main"/>
              </a:ext>
              <a:ext uri="{837473B0-CC2E-450A-ABE3-18F120FF3D39}">
                <a1611:picAttrSrcUrl xmlns:a1611="http://schemas.microsoft.com/office/drawing/2016/11/main" r:id="rId28"/>
              </a:ext>
            </a:extLst>
          </a:blip>
          <a:stretch>
            <a:fillRect/>
          </a:stretch>
        </p:blipFill>
        <p:spPr>
          <a:xfrm>
            <a:off x="4533183" y="1936987"/>
            <a:ext cx="924302" cy="953462"/>
          </a:xfrm>
          <a:prstGeom prst="rect">
            <a:avLst/>
          </a:prstGeom>
        </p:spPr>
      </p:pic>
      <p:grpSp>
        <p:nvGrpSpPr>
          <p:cNvPr id="10" name="Groupe 9">
            <a:extLst>
              <a:ext uri="{FF2B5EF4-FFF2-40B4-BE49-F238E27FC236}">
                <a16:creationId xmlns:a16="http://schemas.microsoft.com/office/drawing/2014/main" id="{716AF1FA-E51F-4DAA-8DB4-C3049C952D19}"/>
              </a:ext>
            </a:extLst>
          </p:cNvPr>
          <p:cNvGrpSpPr/>
          <p:nvPr>
            <p:custDataLst>
              <p:tags r:id="rId15"/>
            </p:custDataLst>
          </p:nvPr>
        </p:nvGrpSpPr>
        <p:grpSpPr>
          <a:xfrm>
            <a:off x="5991531" y="2785463"/>
            <a:ext cx="571008" cy="571008"/>
            <a:chOff x="605414" y="3224817"/>
            <a:chExt cx="1178857" cy="1178857"/>
          </a:xfrm>
        </p:grpSpPr>
        <p:pic>
          <p:nvPicPr>
            <p:cNvPr id="30" name="Image 29">
              <a:extLst>
                <a:ext uri="{FF2B5EF4-FFF2-40B4-BE49-F238E27FC236}">
                  <a16:creationId xmlns:a16="http://schemas.microsoft.com/office/drawing/2014/main" id="{F04049C7-575D-43FB-8C8B-32BEF88DCC20}"/>
                </a:ext>
              </a:extLst>
            </p:cNvPr>
            <p:cNvPicPr>
              <a:picLocks noChangeAspect="1"/>
            </p:cNvPicPr>
            <p:nvPr/>
          </p:nvPicPr>
          <p:blipFill>
            <a:blip r:embed="rId29" cstate="hqprint">
              <a:extLst>
                <a:ext uri="{28A0092B-C50C-407E-A947-70E740481C1C}">
                  <a14:useLocalDpi xmlns:a14="http://schemas.microsoft.com/office/drawing/2010/main"/>
                </a:ext>
                <a:ext uri="{837473B0-CC2E-450A-ABE3-18F120FF3D39}">
                  <a1611:picAttrSrcUrl xmlns:a1611="http://schemas.microsoft.com/office/drawing/2016/11/main" r:id="rId30"/>
                </a:ext>
              </a:extLst>
            </a:blip>
            <a:stretch>
              <a:fillRect/>
            </a:stretch>
          </p:blipFill>
          <p:spPr>
            <a:xfrm>
              <a:off x="605414" y="3224817"/>
              <a:ext cx="1178857" cy="1178857"/>
            </a:xfrm>
            <a:prstGeom prst="rect">
              <a:avLst/>
            </a:prstGeom>
          </p:spPr>
        </p:pic>
        <p:sp>
          <p:nvSpPr>
            <p:cNvPr id="31" name="Ellipse 30">
              <a:extLst>
                <a:ext uri="{FF2B5EF4-FFF2-40B4-BE49-F238E27FC236}">
                  <a16:creationId xmlns:a16="http://schemas.microsoft.com/office/drawing/2014/main" id="{F5BA8F2A-4F6A-4E93-809C-EAEF55CA9726}"/>
                </a:ext>
              </a:extLst>
            </p:cNvPr>
            <p:cNvSpPr/>
            <p:nvPr/>
          </p:nvSpPr>
          <p:spPr>
            <a:xfrm>
              <a:off x="1001935" y="3350386"/>
              <a:ext cx="280710" cy="28071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pic>
        <p:nvPicPr>
          <p:cNvPr id="32" name="Picture 9">
            <a:extLst>
              <a:ext uri="{FF2B5EF4-FFF2-40B4-BE49-F238E27FC236}">
                <a16:creationId xmlns:a16="http://schemas.microsoft.com/office/drawing/2014/main" id="{7C96F87E-D5E3-4506-945B-0B18410819E1}"/>
              </a:ext>
            </a:extLst>
          </p:cNvPr>
          <p:cNvPicPr>
            <a:picLocks noChangeAspect="1" noChangeArrowheads="1"/>
          </p:cNvPicPr>
          <p:nvPr>
            <p:custDataLst>
              <p:tags r:id="rId16"/>
            </p:custDataLst>
          </p:nvPr>
        </p:nvPicPr>
        <p:blipFill>
          <a:blip r:embed="rId31" cstate="print">
            <a:extLst>
              <a:ext uri="{28A0092B-C50C-407E-A947-70E740481C1C}">
                <a14:useLocalDpi xmlns:a14="http://schemas.microsoft.com/office/drawing/2010/main"/>
              </a:ext>
            </a:extLst>
          </a:blip>
          <a:srcRect/>
          <a:stretch>
            <a:fillRect/>
          </a:stretch>
        </p:blipFill>
        <p:spPr bwMode="auto">
          <a:xfrm>
            <a:off x="2558108" y="3641735"/>
            <a:ext cx="1008899" cy="9530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 name="Rectangle 32">
            <a:extLst>
              <a:ext uri="{FF2B5EF4-FFF2-40B4-BE49-F238E27FC236}">
                <a16:creationId xmlns:a16="http://schemas.microsoft.com/office/drawing/2014/main" id="{037200F2-3880-446F-B6B1-4C5BA9874B96}"/>
              </a:ext>
            </a:extLst>
          </p:cNvPr>
          <p:cNvSpPr/>
          <p:nvPr>
            <p:custDataLst>
              <p:tags r:id="rId17"/>
            </p:custDataLst>
          </p:nvPr>
        </p:nvSpPr>
        <p:spPr>
          <a:xfrm>
            <a:off x="5967378" y="2292778"/>
            <a:ext cx="947530" cy="461665"/>
          </a:xfrm>
          <a:prstGeom prst="rect">
            <a:avLst/>
          </a:prstGeom>
          <a:noFill/>
        </p:spPr>
        <p:txBody>
          <a:bodyPr wrap="square" lIns="91440" tIns="45720" rIns="91440" bIns="45720">
            <a:spAutoFit/>
          </a:bodyPr>
          <a:lstStyle/>
          <a:p>
            <a:pPr algn="ctr"/>
            <a:r>
              <a:rPr lang="fr-FR" sz="2400" dirty="0">
                <a:ln w="0"/>
                <a:effectLst>
                  <a:outerShdw blurRad="38100" dist="19050" dir="2700000" algn="tl" rotWithShape="0">
                    <a:schemeClr val="dk1">
                      <a:alpha val="40000"/>
                    </a:schemeClr>
                  </a:outerShdw>
                </a:effectLst>
              </a:rPr>
              <a:t>Défis</a:t>
            </a:r>
          </a:p>
        </p:txBody>
      </p:sp>
      <p:grpSp>
        <p:nvGrpSpPr>
          <p:cNvPr id="34" name="Groupe 33">
            <a:extLst>
              <a:ext uri="{FF2B5EF4-FFF2-40B4-BE49-F238E27FC236}">
                <a16:creationId xmlns:a16="http://schemas.microsoft.com/office/drawing/2014/main" id="{6C429F85-A79D-4F30-868D-2C7D1E7288DB}"/>
              </a:ext>
            </a:extLst>
          </p:cNvPr>
          <p:cNvGrpSpPr/>
          <p:nvPr>
            <p:custDataLst>
              <p:tags r:id="rId18"/>
            </p:custDataLst>
          </p:nvPr>
        </p:nvGrpSpPr>
        <p:grpSpPr>
          <a:xfrm>
            <a:off x="6314121" y="2677914"/>
            <a:ext cx="571008" cy="571008"/>
            <a:chOff x="605414" y="3224817"/>
            <a:chExt cx="1178857" cy="1178857"/>
          </a:xfrm>
        </p:grpSpPr>
        <p:pic>
          <p:nvPicPr>
            <p:cNvPr id="35" name="Image 34">
              <a:extLst>
                <a:ext uri="{FF2B5EF4-FFF2-40B4-BE49-F238E27FC236}">
                  <a16:creationId xmlns:a16="http://schemas.microsoft.com/office/drawing/2014/main" id="{56968771-8FD3-4EB8-8B2C-4BCE4A5A7BF6}"/>
                </a:ext>
              </a:extLst>
            </p:cNvPr>
            <p:cNvPicPr>
              <a:picLocks noChangeAspect="1"/>
            </p:cNvPicPr>
            <p:nvPr/>
          </p:nvPicPr>
          <p:blipFill>
            <a:blip r:embed="rId29" cstate="hqprint">
              <a:extLst>
                <a:ext uri="{28A0092B-C50C-407E-A947-70E740481C1C}">
                  <a14:useLocalDpi xmlns:a14="http://schemas.microsoft.com/office/drawing/2010/main"/>
                </a:ext>
                <a:ext uri="{837473B0-CC2E-450A-ABE3-18F120FF3D39}">
                  <a1611:picAttrSrcUrl xmlns:a1611="http://schemas.microsoft.com/office/drawing/2016/11/main" r:id="rId30"/>
                </a:ext>
              </a:extLst>
            </a:blip>
            <a:stretch>
              <a:fillRect/>
            </a:stretch>
          </p:blipFill>
          <p:spPr>
            <a:xfrm>
              <a:off x="605414" y="3224817"/>
              <a:ext cx="1178857" cy="1178857"/>
            </a:xfrm>
            <a:prstGeom prst="rect">
              <a:avLst/>
            </a:prstGeom>
          </p:spPr>
        </p:pic>
        <p:sp>
          <p:nvSpPr>
            <p:cNvPr id="36" name="Ellipse 35">
              <a:extLst>
                <a:ext uri="{FF2B5EF4-FFF2-40B4-BE49-F238E27FC236}">
                  <a16:creationId xmlns:a16="http://schemas.microsoft.com/office/drawing/2014/main" id="{F51D98DA-BCCB-4C35-ADD5-608481808FC6}"/>
                </a:ext>
              </a:extLst>
            </p:cNvPr>
            <p:cNvSpPr/>
            <p:nvPr/>
          </p:nvSpPr>
          <p:spPr>
            <a:xfrm>
              <a:off x="1001935" y="3350386"/>
              <a:ext cx="280710" cy="28071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pic>
        <p:nvPicPr>
          <p:cNvPr id="15" name="Picture 7">
            <a:extLst>
              <a:ext uri="{FF2B5EF4-FFF2-40B4-BE49-F238E27FC236}">
                <a16:creationId xmlns:a16="http://schemas.microsoft.com/office/drawing/2014/main" id="{5BE913F1-8211-46D5-81A6-351E283F9A0B}"/>
              </a:ext>
            </a:extLst>
          </p:cNvPr>
          <p:cNvPicPr>
            <a:picLocks noChangeAspect="1" noChangeArrowheads="1"/>
          </p:cNvPicPr>
          <p:nvPr>
            <p:custDataLst>
              <p:tags r:id="rId19"/>
            </p:custDataLst>
          </p:nvPr>
        </p:nvPicPr>
        <p:blipFill>
          <a:blip r:embed="rId32" cstate="print">
            <a:extLst>
              <a:ext uri="{28A0092B-C50C-407E-A947-70E740481C1C}">
                <a14:useLocalDpi xmlns:a14="http://schemas.microsoft.com/office/drawing/2010/main"/>
              </a:ext>
            </a:extLst>
          </a:blip>
          <a:srcRect/>
          <a:stretch>
            <a:fillRect/>
          </a:stretch>
        </p:blipFill>
        <p:spPr bwMode="auto">
          <a:xfrm flipH="1">
            <a:off x="6521738" y="3452366"/>
            <a:ext cx="1143000" cy="158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Bulle narrative : ronde 10">
            <a:extLst>
              <a:ext uri="{FF2B5EF4-FFF2-40B4-BE49-F238E27FC236}">
                <a16:creationId xmlns:a16="http://schemas.microsoft.com/office/drawing/2014/main" id="{38843E0A-2915-4AD2-AC61-7CB8CADD701F}"/>
              </a:ext>
            </a:extLst>
          </p:cNvPr>
          <p:cNvSpPr/>
          <p:nvPr>
            <p:custDataLst>
              <p:tags r:id="rId20"/>
            </p:custDataLst>
          </p:nvPr>
        </p:nvSpPr>
        <p:spPr>
          <a:xfrm>
            <a:off x="7572775" y="3315145"/>
            <a:ext cx="1488727" cy="993913"/>
          </a:xfrm>
          <a:prstGeom prst="wedgeEllipseCallout">
            <a:avLst>
              <a:gd name="adj1" fmla="val -83613"/>
              <a:gd name="adj2" fmla="val 95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dirty="0"/>
              <a:t>Les défis sont multiples </a:t>
            </a:r>
            <a:endParaRPr lang="en-CA" dirty="0"/>
          </a:p>
        </p:txBody>
      </p:sp>
      <p:sp>
        <p:nvSpPr>
          <p:cNvPr id="26" name="ZoneTexte 25">
            <a:extLst>
              <a:ext uri="{FF2B5EF4-FFF2-40B4-BE49-F238E27FC236}">
                <a16:creationId xmlns:a16="http://schemas.microsoft.com/office/drawing/2014/main" id="{C07AD27F-A5D5-4AB0-8F0C-8ACEA4AA8B5A}"/>
              </a:ext>
            </a:extLst>
          </p:cNvPr>
          <p:cNvSpPr txBox="1"/>
          <p:nvPr>
            <p:custDataLst>
              <p:tags r:id="rId21"/>
            </p:custDataLst>
          </p:nvPr>
        </p:nvSpPr>
        <p:spPr>
          <a:xfrm>
            <a:off x="1192696" y="6152512"/>
            <a:ext cx="6566452" cy="307777"/>
          </a:xfrm>
          <a:prstGeom prst="rect">
            <a:avLst/>
          </a:prstGeom>
          <a:noFill/>
        </p:spPr>
        <p:txBody>
          <a:bodyPr wrap="square" rtlCol="0">
            <a:spAutoFit/>
          </a:bodyPr>
          <a:lstStyle/>
          <a:p>
            <a:pPr algn="ctr">
              <a:spcAft>
                <a:spcPts val="600"/>
              </a:spcAft>
            </a:pPr>
            <a:r>
              <a:rPr lang="fr-CA" sz="1400" i="1" dirty="0"/>
              <a:t>Schéma adapté de Mike Rother, et Gerd </a:t>
            </a:r>
            <a:r>
              <a:rPr lang="en-US" sz="1400" i="1" dirty="0" err="1"/>
              <a:t>Aulinger</a:t>
            </a:r>
            <a:r>
              <a:rPr lang="fr-CA" sz="1400" i="1" dirty="0"/>
              <a:t>, Toyota Kata Culture, 2017</a:t>
            </a:r>
            <a:endParaRPr lang="en-CA" sz="1400" dirty="0"/>
          </a:p>
        </p:txBody>
      </p:sp>
    </p:spTree>
    <p:extLst>
      <p:ext uri="{BB962C8B-B14F-4D97-AF65-F5344CB8AC3E}">
        <p14:creationId xmlns:p14="http://schemas.microsoft.com/office/powerpoint/2010/main" val="35425516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ABDACB1D-9C24-40D5-B94F-4D56CBF13C62}"/>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145766" y="1484191"/>
            <a:ext cx="6235831" cy="3840284"/>
          </a:xfrm>
          <a:prstGeom prst="rect">
            <a:avLst/>
          </a:prstGeom>
        </p:spPr>
      </p:pic>
      <p:sp>
        <p:nvSpPr>
          <p:cNvPr id="16" name="Espace réservé du numéro de diapositive 15">
            <a:extLst>
              <a:ext uri="{FF2B5EF4-FFF2-40B4-BE49-F238E27FC236}">
                <a16:creationId xmlns:a16="http://schemas.microsoft.com/office/drawing/2014/main" id="{B3916A18-A461-4559-AABA-EA982BF320D2}"/>
              </a:ext>
            </a:extLst>
          </p:cNvPr>
          <p:cNvSpPr>
            <a:spLocks noGrp="1"/>
          </p:cNvSpPr>
          <p:nvPr>
            <p:ph type="sldNum" sz="quarter" idx="12"/>
            <p:custDataLst>
              <p:tags r:id="rId1"/>
            </p:custDataLst>
          </p:nvPr>
        </p:nvSpPr>
        <p:spPr/>
        <p:txBody>
          <a:bodyPr/>
          <a:lstStyle/>
          <a:p>
            <a:fld id="{384FFCA0-41F3-47C4-9A28-F019F2CBCC19}" type="slidenum">
              <a:rPr lang="en-CA" smtClean="0"/>
              <a:t>13</a:t>
            </a:fld>
            <a:endParaRPr lang="en-CA"/>
          </a:p>
        </p:txBody>
      </p:sp>
      <p:sp>
        <p:nvSpPr>
          <p:cNvPr id="3" name="Espace réservé du pied de page 2">
            <a:extLst>
              <a:ext uri="{FF2B5EF4-FFF2-40B4-BE49-F238E27FC236}">
                <a16:creationId xmlns:a16="http://schemas.microsoft.com/office/drawing/2014/main" id="{320C9591-9EFC-4D4F-A550-56FEA5659DAB}"/>
              </a:ext>
            </a:extLst>
          </p:cNvPr>
          <p:cNvSpPr>
            <a:spLocks noGrp="1"/>
          </p:cNvSpPr>
          <p:nvPr>
            <p:ph type="ftr" sz="quarter" idx="11"/>
            <p:custDataLst>
              <p:tags r:id="rId2"/>
            </p:custDataLst>
          </p:nvPr>
        </p:nvSpPr>
        <p:spPr/>
        <p:txBody>
          <a:bodyPr/>
          <a:lstStyle/>
          <a:p>
            <a:r>
              <a:rPr lang="en-CA"/>
              <a:t>Copyrights Gilles Bélanger, 2020</a:t>
            </a:r>
          </a:p>
        </p:txBody>
      </p:sp>
      <p:sp>
        <p:nvSpPr>
          <p:cNvPr id="8" name="Titre 7">
            <a:extLst>
              <a:ext uri="{FF2B5EF4-FFF2-40B4-BE49-F238E27FC236}">
                <a16:creationId xmlns:a16="http://schemas.microsoft.com/office/drawing/2014/main" id="{1D08AD0E-8F45-4ADB-8C8E-405B2D6624A8}"/>
              </a:ext>
            </a:extLst>
          </p:cNvPr>
          <p:cNvSpPr>
            <a:spLocks noGrp="1"/>
          </p:cNvSpPr>
          <p:nvPr>
            <p:ph type="title"/>
            <p:custDataLst>
              <p:tags r:id="rId3"/>
            </p:custDataLst>
          </p:nvPr>
        </p:nvSpPr>
        <p:spPr>
          <a:xfrm>
            <a:off x="628650" y="248886"/>
            <a:ext cx="7886700" cy="535531"/>
          </a:xfrm>
          <a:noFill/>
        </p:spPr>
        <p:txBody>
          <a:bodyPr vert="horz" wrap="square" lIns="91440" tIns="45720" rIns="91440" bIns="45720" rtlCol="0" anchor="ctr">
            <a:spAutoFit/>
          </a:bodyPr>
          <a:lstStyle/>
          <a:p>
            <a:pPr algn="ctr" defTabSz="457200"/>
            <a:r>
              <a:rPr lang="fr-CA" sz="3200" b="1" dirty="0">
                <a:latin typeface="+mn-lt"/>
                <a:ea typeface="+mn-ea"/>
                <a:cs typeface="+mn-cs"/>
              </a:rPr>
              <a:t>Pour qui ? Pourquoi ?</a:t>
            </a:r>
            <a:endParaRPr lang="en-CA" sz="3200" b="1" dirty="0">
              <a:latin typeface="+mn-lt"/>
              <a:ea typeface="+mn-ea"/>
              <a:cs typeface="+mn-cs"/>
            </a:endParaRPr>
          </a:p>
        </p:txBody>
      </p:sp>
      <p:sp>
        <p:nvSpPr>
          <p:cNvPr id="11" name="ZoneTexte 10">
            <a:extLst>
              <a:ext uri="{FF2B5EF4-FFF2-40B4-BE49-F238E27FC236}">
                <a16:creationId xmlns:a16="http://schemas.microsoft.com/office/drawing/2014/main" id="{6209B4D8-B817-4D93-83D6-CD917921FDCD}"/>
              </a:ext>
            </a:extLst>
          </p:cNvPr>
          <p:cNvSpPr txBox="1"/>
          <p:nvPr>
            <p:custDataLst>
              <p:tags r:id="rId4"/>
            </p:custDataLst>
          </p:nvPr>
        </p:nvSpPr>
        <p:spPr>
          <a:xfrm>
            <a:off x="6134935" y="1315004"/>
            <a:ext cx="2863298" cy="4401205"/>
          </a:xfrm>
          <a:prstGeom prst="rect">
            <a:avLst/>
          </a:prstGeom>
          <a:noFill/>
        </p:spPr>
        <p:txBody>
          <a:bodyPr wrap="square" rtlCol="0">
            <a:spAutoFit/>
          </a:bodyPr>
          <a:lstStyle/>
          <a:p>
            <a:r>
              <a:rPr lang="fr-CA" sz="2000" b="1" dirty="0"/>
              <a:t>Individus</a:t>
            </a:r>
            <a:r>
              <a:rPr lang="fr-CA" sz="2000" dirty="0"/>
              <a:t>: parvenir à un objectif personnel</a:t>
            </a:r>
          </a:p>
          <a:p>
            <a:endParaRPr lang="fr-CA" sz="2000" dirty="0"/>
          </a:p>
          <a:p>
            <a:r>
              <a:rPr lang="fr-CA" sz="2000" b="1" dirty="0"/>
              <a:t>Gestionnaires</a:t>
            </a:r>
            <a:r>
              <a:rPr lang="fr-CA" sz="2000" dirty="0"/>
              <a:t>: atteindre des objectifs et créer des contre-mesures efficaces</a:t>
            </a:r>
          </a:p>
          <a:p>
            <a:endParaRPr lang="fr-CA" sz="2000" dirty="0"/>
          </a:p>
          <a:p>
            <a:r>
              <a:rPr lang="fr-CA" sz="2000" b="1" dirty="0"/>
              <a:t>Organisations</a:t>
            </a:r>
            <a:r>
              <a:rPr lang="fr-CA" sz="2000" dirty="0"/>
              <a:t>: développer une culture d’amélioration continue qui stimulent les imaginations et provoquent des ‘ruptures innovantes’</a:t>
            </a:r>
            <a:endParaRPr lang="en-CA" sz="2000" dirty="0"/>
          </a:p>
        </p:txBody>
      </p:sp>
      <p:sp>
        <p:nvSpPr>
          <p:cNvPr id="7" name="ZoneTexte 6">
            <a:extLst>
              <a:ext uri="{FF2B5EF4-FFF2-40B4-BE49-F238E27FC236}">
                <a16:creationId xmlns:a16="http://schemas.microsoft.com/office/drawing/2014/main" id="{48BDF762-57F1-4DD0-AF2E-B3CFFDDBB7CD}"/>
              </a:ext>
            </a:extLst>
          </p:cNvPr>
          <p:cNvSpPr txBox="1"/>
          <p:nvPr>
            <p:custDataLst>
              <p:tags r:id="rId5"/>
            </p:custDataLst>
          </p:nvPr>
        </p:nvSpPr>
        <p:spPr>
          <a:xfrm>
            <a:off x="0" y="6180432"/>
            <a:ext cx="9144000" cy="276999"/>
          </a:xfrm>
          <a:prstGeom prst="rect">
            <a:avLst/>
          </a:prstGeom>
          <a:noFill/>
        </p:spPr>
        <p:txBody>
          <a:bodyPr wrap="square" rtlCol="0">
            <a:spAutoFit/>
          </a:bodyPr>
          <a:lstStyle/>
          <a:p>
            <a:pPr algn="ctr">
              <a:spcAft>
                <a:spcPts val="600"/>
              </a:spcAft>
            </a:pPr>
            <a:r>
              <a:rPr lang="fr-CA" sz="1200" i="1" dirty="0"/>
              <a:t>Texte adapté de ‘Le Toyota Kata, Memory Jogger’, Jean-Marc Legentil et Marc-Olivier Legentil, </a:t>
            </a:r>
            <a:r>
              <a:rPr lang="fr-CA" sz="1200" i="1" dirty="0" err="1"/>
              <a:t>Tilo</a:t>
            </a:r>
            <a:r>
              <a:rPr lang="fr-CA" sz="1200" i="1" dirty="0"/>
              <a:t> Schwarz, 2019</a:t>
            </a:r>
            <a:endParaRPr lang="en-CA" sz="1200" dirty="0"/>
          </a:p>
        </p:txBody>
      </p:sp>
    </p:spTree>
    <p:extLst>
      <p:ext uri="{BB962C8B-B14F-4D97-AF65-F5344CB8AC3E}">
        <p14:creationId xmlns:p14="http://schemas.microsoft.com/office/powerpoint/2010/main" val="24454627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74476948-FA1A-4DFF-BCEF-06623D64419B}"/>
              </a:ext>
            </a:extLst>
          </p:cNvPr>
          <p:cNvSpPr>
            <a:spLocks noGrp="1"/>
          </p:cNvSpPr>
          <p:nvPr>
            <p:ph type="sldNum" sz="quarter" idx="12"/>
            <p:custDataLst>
              <p:tags r:id="rId1"/>
            </p:custDataLst>
          </p:nvPr>
        </p:nvSpPr>
        <p:spPr/>
        <p:txBody>
          <a:bodyPr/>
          <a:lstStyle/>
          <a:p>
            <a:fld id="{384FFCA0-41F3-47C4-9A28-F019F2CBCC19}" type="slidenum">
              <a:rPr lang="en-CA" smtClean="0"/>
              <a:t>14</a:t>
            </a:fld>
            <a:endParaRPr lang="en-CA"/>
          </a:p>
        </p:txBody>
      </p:sp>
      <p:sp>
        <p:nvSpPr>
          <p:cNvPr id="3" name="Espace réservé du pied de page 2">
            <a:extLst>
              <a:ext uri="{FF2B5EF4-FFF2-40B4-BE49-F238E27FC236}">
                <a16:creationId xmlns:a16="http://schemas.microsoft.com/office/drawing/2014/main" id="{964FC930-E51B-4F34-AF7C-38942DD01028}"/>
              </a:ext>
            </a:extLst>
          </p:cNvPr>
          <p:cNvSpPr>
            <a:spLocks noGrp="1"/>
          </p:cNvSpPr>
          <p:nvPr>
            <p:ph type="ftr" sz="quarter" idx="11"/>
            <p:custDataLst>
              <p:tags r:id="rId2"/>
            </p:custDataLst>
          </p:nvPr>
        </p:nvSpPr>
        <p:spPr/>
        <p:txBody>
          <a:bodyPr/>
          <a:lstStyle/>
          <a:p>
            <a:r>
              <a:rPr lang="en-CA"/>
              <a:t>Copyrights Gilles Bélanger, 2020</a:t>
            </a:r>
          </a:p>
        </p:txBody>
      </p:sp>
      <p:sp>
        <p:nvSpPr>
          <p:cNvPr id="19" name="Titre 1">
            <a:extLst>
              <a:ext uri="{FF2B5EF4-FFF2-40B4-BE49-F238E27FC236}">
                <a16:creationId xmlns:a16="http://schemas.microsoft.com/office/drawing/2014/main" id="{77DC8988-C524-4AF5-8CBE-AEC92C353C99}"/>
              </a:ext>
            </a:extLst>
          </p:cNvPr>
          <p:cNvSpPr txBox="1">
            <a:spLocks/>
          </p:cNvSpPr>
          <p:nvPr>
            <p:custDataLst>
              <p:tags r:id="rId3"/>
            </p:custDataLst>
          </p:nvPr>
        </p:nvSpPr>
        <p:spPr>
          <a:xfrm>
            <a:off x="628650" y="210445"/>
            <a:ext cx="7886700" cy="1089529"/>
          </a:xfrm>
          <a:prstGeom prst="rect">
            <a:avLst/>
          </a:prstGeom>
          <a:noFill/>
        </p:spPr>
        <p:txBody>
          <a:bodyPr vert="horz" wrap="square" lIns="91440" tIns="45720" rIns="91440" bIns="45720" rtlCol="0" anchor="ctr">
            <a:spAutoFit/>
          </a:bodyPr>
          <a:lstStyle>
            <a:lvl1pPr algn="ctr">
              <a:lnSpc>
                <a:spcPct val="90000"/>
              </a:lnSpc>
              <a:spcBef>
                <a:spcPct val="0"/>
              </a:spcBef>
              <a:buNone/>
              <a:defRPr sz="3200" b="1"/>
            </a:lvl1pPr>
          </a:lstStyle>
          <a:p>
            <a:r>
              <a:rPr lang="fr-CA" sz="2400" dirty="0"/>
              <a:t>Objectif du kata d’amélioration: réaliser des expériences en modifiant, si possible, une seule chose à la fois.</a:t>
            </a:r>
            <a:endParaRPr lang="en-CA" sz="2400" dirty="0"/>
          </a:p>
          <a:p>
            <a:endParaRPr lang="en-CA" sz="2400" dirty="0"/>
          </a:p>
        </p:txBody>
      </p:sp>
      <p:graphicFrame>
        <p:nvGraphicFramePr>
          <p:cNvPr id="7" name="Table 10">
            <a:extLst>
              <a:ext uri="{FF2B5EF4-FFF2-40B4-BE49-F238E27FC236}">
                <a16:creationId xmlns:a16="http://schemas.microsoft.com/office/drawing/2014/main" id="{A7F5AF0B-6FB3-4852-8B33-7A95413A8BE2}"/>
              </a:ext>
            </a:extLst>
          </p:cNvPr>
          <p:cNvGraphicFramePr>
            <a:graphicFrameLocks noGrp="1"/>
          </p:cNvGraphicFramePr>
          <p:nvPr>
            <p:custDataLst>
              <p:tags r:id="rId4"/>
            </p:custDataLst>
            <p:extLst>
              <p:ext uri="{D42A27DB-BD31-4B8C-83A1-F6EECF244321}">
                <p14:modId xmlns:p14="http://schemas.microsoft.com/office/powerpoint/2010/main" val="535547265"/>
              </p:ext>
            </p:extLst>
          </p:nvPr>
        </p:nvGraphicFramePr>
        <p:xfrm>
          <a:off x="453710" y="1216874"/>
          <a:ext cx="8327320" cy="4883779"/>
        </p:xfrm>
        <a:graphic>
          <a:graphicData uri="http://schemas.openxmlformats.org/drawingml/2006/table">
            <a:tbl>
              <a:tblPr firstRow="1" bandRow="1">
                <a:tableStyleId>{2D5ABB26-0587-4C30-8999-92F81FD0307C}</a:tableStyleId>
              </a:tblPr>
              <a:tblGrid>
                <a:gridCol w="1776449">
                  <a:extLst>
                    <a:ext uri="{9D8B030D-6E8A-4147-A177-3AD203B41FA5}">
                      <a16:colId xmlns:a16="http://schemas.microsoft.com/office/drawing/2014/main" val="20000"/>
                    </a:ext>
                  </a:extLst>
                </a:gridCol>
                <a:gridCol w="1776449">
                  <a:extLst>
                    <a:ext uri="{9D8B030D-6E8A-4147-A177-3AD203B41FA5}">
                      <a16:colId xmlns:a16="http://schemas.microsoft.com/office/drawing/2014/main" val="20001"/>
                    </a:ext>
                  </a:extLst>
                </a:gridCol>
                <a:gridCol w="837618">
                  <a:extLst>
                    <a:ext uri="{9D8B030D-6E8A-4147-A177-3AD203B41FA5}">
                      <a16:colId xmlns:a16="http://schemas.microsoft.com/office/drawing/2014/main" val="20002"/>
                    </a:ext>
                  </a:extLst>
                </a:gridCol>
                <a:gridCol w="1047023">
                  <a:extLst>
                    <a:ext uri="{9D8B030D-6E8A-4147-A177-3AD203B41FA5}">
                      <a16:colId xmlns:a16="http://schemas.microsoft.com/office/drawing/2014/main" val="2220396587"/>
                    </a:ext>
                  </a:extLst>
                </a:gridCol>
                <a:gridCol w="728185">
                  <a:extLst>
                    <a:ext uri="{9D8B030D-6E8A-4147-A177-3AD203B41FA5}">
                      <a16:colId xmlns:a16="http://schemas.microsoft.com/office/drawing/2014/main" val="914386946"/>
                    </a:ext>
                  </a:extLst>
                </a:gridCol>
                <a:gridCol w="208280">
                  <a:extLst>
                    <a:ext uri="{9D8B030D-6E8A-4147-A177-3AD203B41FA5}">
                      <a16:colId xmlns:a16="http://schemas.microsoft.com/office/drawing/2014/main" val="1222724639"/>
                    </a:ext>
                  </a:extLst>
                </a:gridCol>
                <a:gridCol w="208280">
                  <a:extLst>
                    <a:ext uri="{9D8B030D-6E8A-4147-A177-3AD203B41FA5}">
                      <a16:colId xmlns:a16="http://schemas.microsoft.com/office/drawing/2014/main" val="4208573780"/>
                    </a:ext>
                  </a:extLst>
                </a:gridCol>
                <a:gridCol w="1102864">
                  <a:extLst>
                    <a:ext uri="{9D8B030D-6E8A-4147-A177-3AD203B41FA5}">
                      <a16:colId xmlns:a16="http://schemas.microsoft.com/office/drawing/2014/main" val="3416137287"/>
                    </a:ext>
                  </a:extLst>
                </a:gridCol>
                <a:gridCol w="642172">
                  <a:extLst>
                    <a:ext uri="{9D8B030D-6E8A-4147-A177-3AD203B41FA5}">
                      <a16:colId xmlns:a16="http://schemas.microsoft.com/office/drawing/2014/main" val="2028584253"/>
                    </a:ext>
                  </a:extLst>
                </a:gridCol>
              </a:tblGrid>
              <a:tr h="405250">
                <a:tc gridSpan="9">
                  <a:txBody>
                    <a:bodyPr/>
                    <a:lstStyle/>
                    <a:p>
                      <a:pPr algn="ctr"/>
                      <a:r>
                        <a:rPr lang="fr-CA" b="1" dirty="0">
                          <a:latin typeface="Arial" panose="020B0604020202020204" pitchFamily="34" charset="0"/>
                          <a:cs typeface="Arial" panose="020B0604020202020204" pitchFamily="34" charset="0"/>
                        </a:rPr>
                        <a:t>TABLEAU D’APPRENTISSAGE</a:t>
                      </a:r>
                      <a:endParaRPr lang="en-CA" b="1" dirty="0">
                        <a:latin typeface="Arial" panose="020B0604020202020204" pitchFamily="34" charset="0"/>
                        <a:cs typeface="Arial" panose="020B0604020202020204" pitchFamily="34" charset="0"/>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hMerge="1">
                  <a:txBody>
                    <a:bodyPr/>
                    <a:lstStyle/>
                    <a:p>
                      <a:endParaRPr lang="en-CA" dirty="0"/>
                    </a:p>
                  </a:txBody>
                  <a:tcPr/>
                </a:tc>
                <a:tc hMerge="1">
                  <a:txBody>
                    <a:bodyPr/>
                    <a:lstStyle/>
                    <a:p>
                      <a:endParaRPr lang="en-CA" dirty="0"/>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extLst>
                  <a:ext uri="{0D108BD9-81ED-4DB2-BD59-A6C34878D82A}">
                    <a16:rowId xmlns:a16="http://schemas.microsoft.com/office/drawing/2014/main" val="10000"/>
                  </a:ext>
                </a:extLst>
              </a:tr>
              <a:tr h="534743">
                <a:tc>
                  <a:txBody>
                    <a:bodyPr/>
                    <a:lstStyle/>
                    <a:p>
                      <a:r>
                        <a:rPr lang="fr-CA" sz="1100" dirty="0">
                          <a:latin typeface="Arial" panose="020B0604020202020204" pitchFamily="34" charset="0"/>
                          <a:cs typeface="Arial" panose="020B0604020202020204" pitchFamily="34" charset="0"/>
                        </a:rPr>
                        <a:t>Nom du Processus:</a:t>
                      </a:r>
                    </a:p>
                    <a:p>
                      <a:endParaRPr lang="en-CA" sz="1100" dirty="0">
                        <a:latin typeface="Arial" panose="020B0604020202020204" pitchFamily="34" charset="0"/>
                        <a:cs typeface="Arial" panose="020B0604020202020204" pitchFamily="34"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gridSpan="8">
                  <a:txBody>
                    <a:bodyPr/>
                    <a:lstStyle/>
                    <a:p>
                      <a:r>
                        <a:rPr lang="fr-CA" sz="1100" dirty="0">
                          <a:latin typeface="Arial" panose="020B0604020202020204" pitchFamily="34" charset="0"/>
                          <a:cs typeface="Arial" panose="020B0604020202020204" pitchFamily="34" charset="0"/>
                        </a:rPr>
                        <a:t>Le</a:t>
                      </a:r>
                      <a:r>
                        <a:rPr lang="fr-CA" sz="1100" baseline="0" dirty="0">
                          <a:latin typeface="Arial" panose="020B0604020202020204" pitchFamily="34" charset="0"/>
                          <a:cs typeface="Arial" panose="020B0604020202020204" pitchFamily="34" charset="0"/>
                        </a:rPr>
                        <a:t>s défis:</a:t>
                      </a:r>
                      <a:endParaRPr lang="en-CA" sz="1100" dirty="0">
                        <a:latin typeface="Arial" panose="020B0604020202020204" pitchFamily="34" charset="0"/>
                        <a:cs typeface="Arial" panose="020B0604020202020204" pitchFamily="34"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hMerge="1">
                  <a:txBody>
                    <a:bodyPr/>
                    <a:lstStyle/>
                    <a:p>
                      <a:endParaRPr lang="en-CA" dirty="0">
                        <a:latin typeface="Arial" panose="020B0604020202020204" pitchFamily="34" charset="0"/>
                        <a:cs typeface="Arial" panose="020B0604020202020204" pitchFamily="34"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extLst>
                  <a:ext uri="{0D108BD9-81ED-4DB2-BD59-A6C34878D82A}">
                    <a16:rowId xmlns:a16="http://schemas.microsoft.com/office/drawing/2014/main" val="10001"/>
                  </a:ext>
                </a:extLst>
              </a:tr>
              <a:tr h="0">
                <a:tc rowSpan="7">
                  <a:txBody>
                    <a:bodyPr/>
                    <a:lstStyle/>
                    <a:p>
                      <a:r>
                        <a:rPr lang="fr-CA" sz="1100" dirty="0">
                          <a:latin typeface="Arial" panose="020B0604020202020204" pitchFamily="34" charset="0"/>
                          <a:cs typeface="Arial" panose="020B0604020202020204" pitchFamily="34" charset="0"/>
                        </a:rPr>
                        <a:t>Condition cible suivante</a:t>
                      </a:r>
                    </a:p>
                    <a:p>
                      <a:r>
                        <a:rPr lang="fr-CA" sz="1100" dirty="0">
                          <a:latin typeface="Arial" panose="020B0604020202020204" pitchFamily="34" charset="0"/>
                          <a:cs typeface="Arial" panose="020B0604020202020204" pitchFamily="34" charset="0"/>
                        </a:rPr>
                        <a:t>Date cible:</a:t>
                      </a:r>
                    </a:p>
                    <a:p>
                      <a:endParaRPr lang="fr-CA" sz="1200" dirty="0">
                        <a:latin typeface="Arial" panose="020B0604020202020204" pitchFamily="34" charset="0"/>
                        <a:cs typeface="Arial" panose="020B0604020202020204" pitchFamily="34" charset="0"/>
                      </a:endParaRPr>
                    </a:p>
                    <a:p>
                      <a:endParaRPr lang="fr-CA" sz="1200" dirty="0">
                        <a:latin typeface="Arial" panose="020B0604020202020204" pitchFamily="34" charset="0"/>
                        <a:cs typeface="Arial" panose="020B0604020202020204" pitchFamily="34" charset="0"/>
                      </a:endParaRPr>
                    </a:p>
                    <a:p>
                      <a:endParaRPr lang="fr-CA" sz="1200" dirty="0">
                        <a:latin typeface="Arial" panose="020B0604020202020204" pitchFamily="34" charset="0"/>
                        <a:cs typeface="Arial" panose="020B0604020202020204" pitchFamily="34" charset="0"/>
                      </a:endParaRPr>
                    </a:p>
                    <a:p>
                      <a:endParaRPr lang="fr-CA" sz="1200" dirty="0">
                        <a:latin typeface="Arial" panose="020B0604020202020204" pitchFamily="34" charset="0"/>
                        <a:cs typeface="Arial" panose="020B0604020202020204" pitchFamily="34" charset="0"/>
                      </a:endParaRPr>
                    </a:p>
                    <a:p>
                      <a:endParaRPr lang="fr-CA" sz="1200" dirty="0">
                        <a:latin typeface="Arial" panose="020B0604020202020204" pitchFamily="34" charset="0"/>
                        <a:cs typeface="Arial" panose="020B0604020202020204" pitchFamily="34" charset="0"/>
                      </a:endParaRPr>
                    </a:p>
                    <a:p>
                      <a:endParaRPr lang="fr-CA" sz="1200" dirty="0">
                        <a:latin typeface="Arial" panose="020B0604020202020204" pitchFamily="34" charset="0"/>
                        <a:cs typeface="Arial" panose="020B0604020202020204" pitchFamily="34" charset="0"/>
                      </a:endParaRPr>
                    </a:p>
                    <a:p>
                      <a:endParaRPr lang="fr-CA" sz="1200" dirty="0">
                        <a:latin typeface="Arial" panose="020B0604020202020204" pitchFamily="34" charset="0"/>
                        <a:cs typeface="Arial" panose="020B0604020202020204" pitchFamily="34" charset="0"/>
                      </a:endParaRPr>
                    </a:p>
                    <a:p>
                      <a:endParaRPr lang="fr-CA" sz="1200" dirty="0">
                        <a:latin typeface="Arial" panose="020B0604020202020204" pitchFamily="34" charset="0"/>
                        <a:cs typeface="Arial" panose="020B0604020202020204" pitchFamily="34" charset="0"/>
                      </a:endParaRPr>
                    </a:p>
                    <a:p>
                      <a:endParaRPr lang="en-CA" sz="1200" dirty="0">
                        <a:latin typeface="Arial" panose="020B0604020202020204" pitchFamily="34" charset="0"/>
                        <a:cs typeface="Arial" panose="020B0604020202020204" pitchFamily="34"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rowSpan="7">
                  <a:txBody>
                    <a:bodyPr/>
                    <a:lstStyle/>
                    <a:p>
                      <a:r>
                        <a:rPr lang="fr-CA" sz="1100" dirty="0">
                          <a:latin typeface="Arial" panose="020B0604020202020204" pitchFamily="34" charset="0"/>
                          <a:cs typeface="Arial" panose="020B0604020202020204" pitchFamily="34" charset="0"/>
                        </a:rPr>
                        <a:t>Condition actuelle:</a:t>
                      </a:r>
                      <a:endParaRPr lang="en-CA" sz="1100" dirty="0">
                        <a:latin typeface="Arial" panose="020B0604020202020204" pitchFamily="34" charset="0"/>
                        <a:cs typeface="Arial" panose="020B0604020202020204" pitchFamily="34"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gridSpan="7">
                  <a:txBody>
                    <a:bodyPr/>
                    <a:lstStyle/>
                    <a:p>
                      <a:pPr algn="ctr"/>
                      <a:r>
                        <a:rPr lang="fr-CA" sz="1200" b="1" noProof="0" dirty="0">
                          <a:latin typeface="Arial" panose="020B0604020202020204" pitchFamily="34" charset="0"/>
                          <a:cs typeface="Arial" panose="020B0604020202020204" pitchFamily="34" charset="0"/>
                        </a:rPr>
                        <a:t>Registre</a:t>
                      </a:r>
                      <a:r>
                        <a:rPr lang="fr-CA" sz="1200" b="1" dirty="0">
                          <a:latin typeface="Arial" panose="020B0604020202020204" pitchFamily="34" charset="0"/>
                          <a:cs typeface="Arial" panose="020B0604020202020204" pitchFamily="34" charset="0"/>
                        </a:rPr>
                        <a:t> d’expériences </a:t>
                      </a:r>
                      <a:r>
                        <a:rPr lang="fr-CA" sz="1000" b="0" dirty="0">
                          <a:latin typeface="Arial" panose="020B0604020202020204" pitchFamily="34" charset="0"/>
                          <a:cs typeface="Arial" panose="020B0604020202020204" pitchFamily="34" charset="0"/>
                        </a:rPr>
                        <a:t>(chaque ligne = une expérience)</a:t>
                      </a:r>
                      <a:endParaRPr lang="fr-CA" sz="1100" b="0" dirty="0">
                        <a:latin typeface="Arial" panose="020B0604020202020204" pitchFamily="34" charset="0"/>
                        <a:cs typeface="Arial" panose="020B0604020202020204" pitchFamily="34"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extLst>
                  <a:ext uri="{0D108BD9-81ED-4DB2-BD59-A6C34878D82A}">
                    <a16:rowId xmlns:a16="http://schemas.microsoft.com/office/drawing/2014/main" val="10002"/>
                  </a:ext>
                </a:extLst>
              </a:tr>
              <a:tr h="523147">
                <a:tc vMerge="1">
                  <a:txBody>
                    <a:bodyPr/>
                    <a:lstStyle/>
                    <a:p>
                      <a:endParaRPr lang="en-CA"/>
                    </a:p>
                  </a:txBody>
                  <a:tcPr/>
                </a:tc>
                <a:tc vMerge="1">
                  <a:txBody>
                    <a:bodyPr/>
                    <a:lstStyle/>
                    <a:p>
                      <a:endParaRPr lang="en-CA"/>
                    </a:p>
                  </a:txBody>
                  <a:tcPr/>
                </a:tc>
                <a:tc gridSpan="7">
                  <a:txBody>
                    <a:bodyPr/>
                    <a:lstStyle/>
                    <a:p>
                      <a:r>
                        <a:rPr lang="fr-CA" sz="1200" b="1" dirty="0">
                          <a:latin typeface="Arial" panose="020B0604020202020204" pitchFamily="34" charset="0"/>
                          <a:cs typeface="Arial" panose="020B0604020202020204" pitchFamily="34" charset="0"/>
                        </a:rPr>
                        <a:t>Obstacle (effet non-désiré):</a:t>
                      </a:r>
                      <a:endParaRPr lang="en-CA" sz="1200" b="1" dirty="0">
                        <a:latin typeface="Arial" panose="020B0604020202020204" pitchFamily="34" charset="0"/>
                        <a:cs typeface="Arial" panose="020B0604020202020204" pitchFamily="34"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extLst>
                  <a:ext uri="{0D108BD9-81ED-4DB2-BD59-A6C34878D82A}">
                    <a16:rowId xmlns:a16="http://schemas.microsoft.com/office/drawing/2014/main" val="1641647475"/>
                  </a:ext>
                </a:extLst>
              </a:tr>
              <a:tr h="379819">
                <a:tc vMerge="1">
                  <a:txBody>
                    <a:bodyPr/>
                    <a:lstStyle/>
                    <a:p>
                      <a:endParaRPr lang="en-CA"/>
                    </a:p>
                  </a:txBody>
                  <a:tcPr/>
                </a:tc>
                <a:tc vMerge="1">
                  <a:txBody>
                    <a:bodyPr/>
                    <a:lstStyle/>
                    <a:p>
                      <a:endParaRPr lang="en-CA"/>
                    </a:p>
                  </a:txBody>
                  <a:tcPr/>
                </a:tc>
                <a:tc>
                  <a:txBody>
                    <a:bodyPr/>
                    <a:lstStyle/>
                    <a:p>
                      <a:pPr algn="ctr"/>
                      <a:r>
                        <a:rPr lang="fr-CA" sz="800" dirty="0">
                          <a:latin typeface="Arial" panose="020B0604020202020204" pitchFamily="34" charset="0"/>
                          <a:cs typeface="Arial" panose="020B0604020202020204" pitchFamily="34" charset="0"/>
                        </a:rPr>
                        <a:t>Ta prochaine expérience</a:t>
                      </a:r>
                      <a:endParaRPr lang="en-CA" sz="800" dirty="0">
                        <a:latin typeface="Arial" panose="020B0604020202020204" pitchFamily="34" charset="0"/>
                        <a:cs typeface="Arial" panose="020B0604020202020204" pitchFamily="34" charset="0"/>
                      </a:endParaRPr>
                    </a:p>
                  </a:txBody>
                  <a:tcPr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lang="fr-CA" sz="800" dirty="0">
                          <a:latin typeface="Arial" panose="020B0604020202020204" pitchFamily="34" charset="0"/>
                          <a:cs typeface="Arial" panose="020B0604020202020204" pitchFamily="34" charset="0"/>
                        </a:rPr>
                        <a:t>Qu’est-ce que tu espères (chiffré) ?</a:t>
                      </a:r>
                      <a:endParaRPr lang="en-CA" sz="8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lang="fr-CA" sz="800" dirty="0">
                          <a:latin typeface="Arial" panose="020B0604020202020204" pitchFamily="34" charset="0"/>
                          <a:cs typeface="Arial" panose="020B0604020202020204" pitchFamily="34" charset="0"/>
                        </a:rPr>
                        <a:t>Date d’échéance</a:t>
                      </a:r>
                      <a:endParaRPr lang="en-CA" sz="8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rowSpan="4">
                  <a:txBody>
                    <a:bodyPr/>
                    <a:lstStyle/>
                    <a:p>
                      <a:pPr algn="ctr"/>
                      <a:r>
                        <a:rPr lang="fr-CA" sz="1050" dirty="0">
                          <a:latin typeface="Arial" panose="020B0604020202020204" pitchFamily="34" charset="0"/>
                          <a:cs typeface="Arial" panose="020B0604020202020204" pitchFamily="34" charset="0"/>
                        </a:rPr>
                        <a:t>Cycle de coaching</a:t>
                      </a:r>
                      <a:endParaRPr lang="en-CA" sz="1050" dirty="0">
                        <a:latin typeface="Arial" panose="020B0604020202020204" pitchFamily="34" charset="0"/>
                        <a:cs typeface="Arial" panose="020B0604020202020204" pitchFamily="34" charset="0"/>
                      </a:endParaRP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5">
                        <a:lumMod val="40000"/>
                        <a:lumOff val="60000"/>
                      </a:schemeClr>
                    </a:solidFill>
                  </a:tcPr>
                </a:tc>
                <a:tc rowSpan="4">
                  <a:txBody>
                    <a:bodyPr/>
                    <a:lstStyle/>
                    <a:p>
                      <a:pPr algn="ctr"/>
                      <a:r>
                        <a:rPr lang="fr-CA" sz="1050" kern="1200" dirty="0">
                          <a:solidFill>
                            <a:schemeClr val="tx1"/>
                          </a:solidFill>
                          <a:latin typeface="Arial" panose="020B0604020202020204" pitchFamily="34" charset="0"/>
                          <a:ea typeface="+mn-ea"/>
                          <a:cs typeface="Arial" panose="020B0604020202020204" pitchFamily="34" charset="0"/>
                        </a:rPr>
                        <a:t>Faire l’expérience</a:t>
                      </a:r>
                      <a:endParaRPr lang="en-CA" sz="1050" kern="1200" dirty="0">
                        <a:solidFill>
                          <a:schemeClr val="tx1"/>
                        </a:solidFill>
                        <a:latin typeface="Arial" panose="020B0604020202020204" pitchFamily="34" charset="0"/>
                        <a:ea typeface="+mn-ea"/>
                        <a:cs typeface="Arial" panose="020B0604020202020204" pitchFamily="34" charset="0"/>
                      </a:endParaRP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lang="fr-CA" sz="800" dirty="0">
                          <a:latin typeface="Arial" panose="020B0604020202020204" pitchFamily="34" charset="0"/>
                          <a:cs typeface="Arial" panose="020B0604020202020204" pitchFamily="34" charset="0"/>
                        </a:rPr>
                        <a:t>Qu’est-ce qui est arrivé (chiffré)?</a:t>
                      </a:r>
                      <a:endParaRPr lang="en-CA" sz="8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lang="fr-CA" sz="800" dirty="0">
                          <a:latin typeface="Arial" panose="020B0604020202020204" pitchFamily="34" charset="0"/>
                          <a:cs typeface="Arial" panose="020B0604020202020204" pitchFamily="34" charset="0"/>
                        </a:rPr>
                        <a:t>Qu’as-tu appris ?</a:t>
                      </a:r>
                      <a:endParaRPr lang="en-CA" sz="8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894174708"/>
                  </a:ext>
                </a:extLst>
              </a:tr>
              <a:tr h="379819">
                <a:tc vMerge="1">
                  <a:txBody>
                    <a:bodyPr/>
                    <a:lstStyle/>
                    <a:p>
                      <a:endParaRPr lang="en-CA"/>
                    </a:p>
                  </a:txBody>
                  <a:tcPr/>
                </a:tc>
                <a:tc vMerge="1">
                  <a:txBody>
                    <a:bodyPr/>
                    <a:lstStyle/>
                    <a:p>
                      <a:endParaRPr lang="en-CA"/>
                    </a:p>
                  </a:txBody>
                  <a:tcPr/>
                </a:tc>
                <a:tc>
                  <a:txBody>
                    <a:bodyPr/>
                    <a:lstStyle/>
                    <a:p>
                      <a:endParaRPr lang="en-CA" dirty="0">
                        <a:latin typeface="Arial" panose="020B0604020202020204" pitchFamily="34" charset="0"/>
                        <a:cs typeface="Arial" panose="020B0604020202020204" pitchFamily="34" charset="0"/>
                      </a:endParaRPr>
                    </a:p>
                  </a:txBody>
                  <a:tcP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endParaRPr lang="en-CA"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endParaRPr lang="en-CA"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vMerge="1">
                  <a:txBody>
                    <a:bodyPr/>
                    <a:lstStyle/>
                    <a:p>
                      <a:endParaRPr lang="en-CA" dirty="0">
                        <a:latin typeface="Arial" panose="020B0604020202020204" pitchFamily="34" charset="0"/>
                        <a:cs typeface="Arial" panose="020B0604020202020204" pitchFamily="34"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vMerge="1">
                  <a:txBody>
                    <a:bodyPr/>
                    <a:lstStyle/>
                    <a:p>
                      <a:endParaRPr lang="en-CA" dirty="0">
                        <a:latin typeface="Arial" panose="020B0604020202020204" pitchFamily="34" charset="0"/>
                        <a:cs typeface="Arial" panose="020B0604020202020204" pitchFamily="34"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endParaRPr lang="en-CA"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endParaRPr lang="en-CA"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751082538"/>
                  </a:ext>
                </a:extLst>
              </a:tr>
              <a:tr h="379819">
                <a:tc vMerge="1">
                  <a:txBody>
                    <a:bodyPr/>
                    <a:lstStyle/>
                    <a:p>
                      <a:endParaRPr lang="en-CA"/>
                    </a:p>
                  </a:txBody>
                  <a:tcPr/>
                </a:tc>
                <a:tc vMerge="1">
                  <a:txBody>
                    <a:bodyPr/>
                    <a:lstStyle/>
                    <a:p>
                      <a:endParaRPr lang="en-CA"/>
                    </a:p>
                  </a:txBody>
                  <a:tcPr/>
                </a:tc>
                <a:tc>
                  <a:txBody>
                    <a:bodyPr/>
                    <a:lstStyle/>
                    <a:p>
                      <a:endParaRPr lang="en-CA" dirty="0">
                        <a:latin typeface="Arial" panose="020B0604020202020204" pitchFamily="34" charset="0"/>
                        <a:cs typeface="Arial" panose="020B0604020202020204" pitchFamily="34" charset="0"/>
                      </a:endParaRPr>
                    </a:p>
                  </a:txBody>
                  <a:tcP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endParaRPr lang="en-CA"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endParaRPr lang="en-CA"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vMerge="1">
                  <a:txBody>
                    <a:bodyPr/>
                    <a:lstStyle/>
                    <a:p>
                      <a:endParaRPr lang="en-CA" dirty="0">
                        <a:latin typeface="Arial" panose="020B0604020202020204" pitchFamily="34" charset="0"/>
                        <a:cs typeface="Arial" panose="020B0604020202020204" pitchFamily="34"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vMerge="1">
                  <a:txBody>
                    <a:bodyPr/>
                    <a:lstStyle/>
                    <a:p>
                      <a:endParaRPr lang="en-CA" dirty="0">
                        <a:latin typeface="Arial" panose="020B0604020202020204" pitchFamily="34" charset="0"/>
                        <a:cs typeface="Arial" panose="020B0604020202020204" pitchFamily="34"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endParaRPr lang="en-CA"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endParaRPr lang="en-CA"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282911349"/>
                  </a:ext>
                </a:extLst>
              </a:tr>
              <a:tr h="379819">
                <a:tc vMerge="1">
                  <a:txBody>
                    <a:bodyPr/>
                    <a:lstStyle/>
                    <a:p>
                      <a:endParaRPr lang="en-CA"/>
                    </a:p>
                  </a:txBody>
                  <a:tcPr/>
                </a:tc>
                <a:tc vMerge="1">
                  <a:txBody>
                    <a:bodyPr/>
                    <a:lstStyle/>
                    <a:p>
                      <a:endParaRPr lang="en-CA"/>
                    </a:p>
                  </a:txBody>
                  <a:tcPr/>
                </a:tc>
                <a:tc>
                  <a:txBody>
                    <a:bodyPr/>
                    <a:lstStyle/>
                    <a:p>
                      <a:endParaRPr lang="fr-CA" dirty="0">
                        <a:latin typeface="Arial" panose="020B0604020202020204" pitchFamily="34" charset="0"/>
                        <a:cs typeface="Arial" panose="020B0604020202020204" pitchFamily="34" charset="0"/>
                      </a:endParaRPr>
                    </a:p>
                  </a:txBody>
                  <a:tcP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endParaRPr lang="fr-CA"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endParaRPr lang="fr-CA"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5">
                        <a:lumMod val="40000"/>
                        <a:lumOff val="60000"/>
                      </a:schemeClr>
                    </a:solidFill>
                  </a:tcPr>
                </a:tc>
                <a:tc vMerge="1">
                  <a:txBody>
                    <a:bodyPr/>
                    <a:lstStyle/>
                    <a:p>
                      <a:endParaRPr lang="fr-CA" dirty="0">
                        <a:latin typeface="Arial" panose="020B0604020202020204" pitchFamily="34" charset="0"/>
                        <a:cs typeface="Arial" panose="020B0604020202020204" pitchFamily="34"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vMerge="1">
                  <a:txBody>
                    <a:bodyPr/>
                    <a:lstStyle/>
                    <a:p>
                      <a:endParaRPr lang="fr-CA" dirty="0">
                        <a:latin typeface="Arial" panose="020B0604020202020204" pitchFamily="34" charset="0"/>
                        <a:cs typeface="Arial" panose="020B0604020202020204" pitchFamily="34"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endParaRPr lang="fr-CA"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endParaRPr lang="fr-CA"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3"/>
                  </a:ext>
                </a:extLst>
              </a:tr>
              <a:tr h="1627043">
                <a:tc vMerge="1">
                  <a:txBody>
                    <a:bodyPr/>
                    <a:lstStyle/>
                    <a:p>
                      <a:endParaRPr lang="en-CA"/>
                    </a:p>
                  </a:txBody>
                  <a:tcPr/>
                </a:tc>
                <a:tc vMerge="1">
                  <a:txBody>
                    <a:bodyPr/>
                    <a:lstStyle/>
                    <a:p>
                      <a:endParaRPr lang="en-CA"/>
                    </a:p>
                  </a:txBody>
                  <a:tcPr/>
                </a:tc>
                <a:tc gridSpan="7">
                  <a:txBody>
                    <a:bodyPr/>
                    <a:lstStyle/>
                    <a:p>
                      <a:r>
                        <a:rPr lang="fr-CA" sz="1200" b="1" dirty="0">
                          <a:latin typeface="Arial" panose="020B0604020202020204" pitchFamily="34" charset="0"/>
                          <a:cs typeface="Arial" panose="020B0604020202020204" pitchFamily="34" charset="0"/>
                        </a:rPr>
                        <a:t>Parc des obstacles</a:t>
                      </a:r>
                    </a:p>
                    <a:p>
                      <a:endParaRPr lang="en-CA" sz="1600" dirty="0">
                        <a:latin typeface="Arial" panose="020B0604020202020204" pitchFamily="34" charset="0"/>
                        <a:cs typeface="Arial" panose="020B0604020202020204" pitchFamily="34"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extLst>
                  <a:ext uri="{0D108BD9-81ED-4DB2-BD59-A6C34878D82A}">
                    <a16:rowId xmlns:a16="http://schemas.microsoft.com/office/drawing/2014/main" val="4247314994"/>
                  </a:ext>
                </a:extLst>
              </a:tr>
            </a:tbl>
          </a:graphicData>
        </a:graphic>
      </p:graphicFrame>
      <p:sp>
        <p:nvSpPr>
          <p:cNvPr id="9" name="ZoneTexte 8">
            <a:extLst>
              <a:ext uri="{FF2B5EF4-FFF2-40B4-BE49-F238E27FC236}">
                <a16:creationId xmlns:a16="http://schemas.microsoft.com/office/drawing/2014/main" id="{74EF0996-9927-4C9B-B3B4-9C24EAF467A6}"/>
              </a:ext>
            </a:extLst>
          </p:cNvPr>
          <p:cNvSpPr txBox="1"/>
          <p:nvPr>
            <p:custDataLst>
              <p:tags r:id="rId5"/>
            </p:custDataLst>
          </p:nvPr>
        </p:nvSpPr>
        <p:spPr>
          <a:xfrm>
            <a:off x="0" y="6180432"/>
            <a:ext cx="9144000" cy="276999"/>
          </a:xfrm>
          <a:prstGeom prst="rect">
            <a:avLst/>
          </a:prstGeom>
          <a:noFill/>
        </p:spPr>
        <p:txBody>
          <a:bodyPr wrap="square" rtlCol="0">
            <a:spAutoFit/>
          </a:bodyPr>
          <a:lstStyle/>
          <a:p>
            <a:pPr algn="ctr">
              <a:spcAft>
                <a:spcPts val="600"/>
              </a:spcAft>
            </a:pPr>
            <a:r>
              <a:rPr lang="fr-CA" sz="1200" i="1" dirty="0"/>
              <a:t>Schéma adapté de ‘Le Toyota Kata, Memory Jogger’, Jean-Marc Legentil et Marc-Olivier Legentil, </a:t>
            </a:r>
            <a:r>
              <a:rPr lang="fr-CA" sz="1200" i="1" dirty="0" err="1"/>
              <a:t>Tilo</a:t>
            </a:r>
            <a:r>
              <a:rPr lang="fr-CA" sz="1200" i="1" dirty="0"/>
              <a:t> Schwarz, 2019</a:t>
            </a:r>
            <a:endParaRPr lang="en-CA" sz="1200" dirty="0"/>
          </a:p>
        </p:txBody>
      </p:sp>
      <p:pic>
        <p:nvPicPr>
          <p:cNvPr id="11" name="Image 10">
            <a:extLst>
              <a:ext uri="{FF2B5EF4-FFF2-40B4-BE49-F238E27FC236}">
                <a16:creationId xmlns:a16="http://schemas.microsoft.com/office/drawing/2014/main" id="{6BA64CC5-8D28-49EF-8F52-E4DE402E9361}"/>
              </a:ext>
            </a:extLst>
          </p:cNvPr>
          <p:cNvPicPr>
            <a:picLocks noChangeAspect="1"/>
          </p:cNvPicPr>
          <p:nvPr>
            <p:custDataLst>
              <p:tags r:id="rId6"/>
            </p:custDataLst>
          </p:nvPr>
        </p:nvPicPr>
        <p:blipFill>
          <a:blip r:embed="rId10" cstate="hqprint">
            <a:extLst>
              <a:ext uri="{28A0092B-C50C-407E-A947-70E740481C1C}">
                <a14:useLocalDpi xmlns:a14="http://schemas.microsoft.com/office/drawing/2010/main"/>
              </a:ext>
            </a:extLst>
          </a:blip>
          <a:stretch>
            <a:fillRect/>
          </a:stretch>
        </p:blipFill>
        <p:spPr>
          <a:xfrm>
            <a:off x="5587118" y="4584963"/>
            <a:ext cx="496348" cy="431607"/>
          </a:xfrm>
          <a:prstGeom prst="rect">
            <a:avLst/>
          </a:prstGeom>
        </p:spPr>
      </p:pic>
      <p:pic>
        <p:nvPicPr>
          <p:cNvPr id="14" name="Image 13">
            <a:extLst>
              <a:ext uri="{FF2B5EF4-FFF2-40B4-BE49-F238E27FC236}">
                <a16:creationId xmlns:a16="http://schemas.microsoft.com/office/drawing/2014/main" id="{67DF7279-1FCC-46A3-95B4-01D019394413}"/>
              </a:ext>
            </a:extLst>
          </p:cNvPr>
          <p:cNvPicPr>
            <a:picLocks noChangeAspect="1"/>
          </p:cNvPicPr>
          <p:nvPr>
            <p:custDataLst>
              <p:tags r:id="rId7"/>
            </p:custDataLst>
          </p:nvPr>
        </p:nvPicPr>
        <p:blipFill>
          <a:blip r:embed="rId10" cstate="hqprint">
            <a:extLst>
              <a:ext uri="{28A0092B-C50C-407E-A947-70E740481C1C}">
                <a14:useLocalDpi xmlns:a14="http://schemas.microsoft.com/office/drawing/2010/main"/>
              </a:ext>
            </a:extLst>
          </a:blip>
          <a:stretch>
            <a:fillRect/>
          </a:stretch>
        </p:blipFill>
        <p:spPr>
          <a:xfrm rot="1039133">
            <a:off x="6168041" y="4584962"/>
            <a:ext cx="496348" cy="431607"/>
          </a:xfrm>
          <a:prstGeom prst="rect">
            <a:avLst/>
          </a:prstGeom>
        </p:spPr>
      </p:pic>
    </p:spTree>
    <p:extLst>
      <p:ext uri="{BB962C8B-B14F-4D97-AF65-F5344CB8AC3E}">
        <p14:creationId xmlns:p14="http://schemas.microsoft.com/office/powerpoint/2010/main" val="39248564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F0D7F623-DE11-456E-97B6-6620B3206250}"/>
              </a:ext>
            </a:extLst>
          </p:cNvPr>
          <p:cNvSpPr>
            <a:spLocks noGrp="1"/>
          </p:cNvSpPr>
          <p:nvPr>
            <p:ph type="ftr" sz="quarter" idx="11"/>
            <p:custDataLst>
              <p:tags r:id="rId1"/>
            </p:custDataLst>
          </p:nvPr>
        </p:nvSpPr>
        <p:spPr/>
        <p:txBody>
          <a:bodyPr/>
          <a:lstStyle/>
          <a:p>
            <a:r>
              <a:rPr lang="en-CA"/>
              <a:t>Copyrights Gilles Bélanger, 2020</a:t>
            </a:r>
            <a:endParaRPr lang="en-CA" dirty="0"/>
          </a:p>
        </p:txBody>
      </p:sp>
      <p:sp>
        <p:nvSpPr>
          <p:cNvPr id="5" name="Espace réservé du numéro de diapositive 4">
            <a:extLst>
              <a:ext uri="{FF2B5EF4-FFF2-40B4-BE49-F238E27FC236}">
                <a16:creationId xmlns:a16="http://schemas.microsoft.com/office/drawing/2014/main" id="{BF5A9671-F56D-4CD6-934E-84CE06150089}"/>
              </a:ext>
            </a:extLst>
          </p:cNvPr>
          <p:cNvSpPr>
            <a:spLocks noGrp="1"/>
          </p:cNvSpPr>
          <p:nvPr>
            <p:ph type="sldNum" sz="quarter" idx="12"/>
            <p:custDataLst>
              <p:tags r:id="rId2"/>
            </p:custDataLst>
          </p:nvPr>
        </p:nvSpPr>
        <p:spPr/>
        <p:txBody>
          <a:bodyPr/>
          <a:lstStyle/>
          <a:p>
            <a:fld id="{384FFCA0-41F3-47C4-9A28-F019F2CBCC19}" type="slidenum">
              <a:rPr lang="en-CA" smtClean="0"/>
              <a:t>15</a:t>
            </a:fld>
            <a:endParaRPr lang="en-CA"/>
          </a:p>
        </p:txBody>
      </p:sp>
      <p:graphicFrame>
        <p:nvGraphicFramePr>
          <p:cNvPr id="6" name="Tableau 5">
            <a:extLst>
              <a:ext uri="{FF2B5EF4-FFF2-40B4-BE49-F238E27FC236}">
                <a16:creationId xmlns:a16="http://schemas.microsoft.com/office/drawing/2014/main" id="{3FE499EC-6579-45F3-A889-8FF8D102A551}"/>
              </a:ext>
            </a:extLst>
          </p:cNvPr>
          <p:cNvGraphicFramePr>
            <a:graphicFrameLocks noGrp="1"/>
          </p:cNvGraphicFramePr>
          <p:nvPr>
            <p:custDataLst>
              <p:tags r:id="rId3"/>
            </p:custDataLst>
            <p:extLst>
              <p:ext uri="{D42A27DB-BD31-4B8C-83A1-F6EECF244321}">
                <p14:modId xmlns:p14="http://schemas.microsoft.com/office/powerpoint/2010/main" val="240571476"/>
              </p:ext>
            </p:extLst>
          </p:nvPr>
        </p:nvGraphicFramePr>
        <p:xfrm>
          <a:off x="1158924" y="450540"/>
          <a:ext cx="6826153" cy="3828298"/>
        </p:xfrm>
        <a:graphic>
          <a:graphicData uri="http://schemas.openxmlformats.org/drawingml/2006/table">
            <a:tbl>
              <a:tblPr firstRow="1" bandRow="1">
                <a:tableStyleId>{2D5ABB26-0587-4C30-8999-92F81FD0307C}</a:tableStyleId>
              </a:tblPr>
              <a:tblGrid>
                <a:gridCol w="1197571">
                  <a:extLst>
                    <a:ext uri="{9D8B030D-6E8A-4147-A177-3AD203B41FA5}">
                      <a16:colId xmlns:a16="http://schemas.microsoft.com/office/drawing/2014/main" val="3803710947"/>
                    </a:ext>
                  </a:extLst>
                </a:gridCol>
                <a:gridCol w="1496964">
                  <a:extLst>
                    <a:ext uri="{9D8B030D-6E8A-4147-A177-3AD203B41FA5}">
                      <a16:colId xmlns:a16="http://schemas.microsoft.com/office/drawing/2014/main" val="3269431603"/>
                    </a:ext>
                  </a:extLst>
                </a:gridCol>
                <a:gridCol w="978017">
                  <a:extLst>
                    <a:ext uri="{9D8B030D-6E8A-4147-A177-3AD203B41FA5}">
                      <a16:colId xmlns:a16="http://schemas.microsoft.com/office/drawing/2014/main" val="3673582707"/>
                    </a:ext>
                  </a:extLst>
                </a:gridCol>
                <a:gridCol w="297785">
                  <a:extLst>
                    <a:ext uri="{9D8B030D-6E8A-4147-A177-3AD203B41FA5}">
                      <a16:colId xmlns:a16="http://schemas.microsoft.com/office/drawing/2014/main" val="1090256854"/>
                    </a:ext>
                  </a:extLst>
                </a:gridCol>
                <a:gridCol w="297785">
                  <a:extLst>
                    <a:ext uri="{9D8B030D-6E8A-4147-A177-3AD203B41FA5}">
                      <a16:colId xmlns:a16="http://schemas.microsoft.com/office/drawing/2014/main" val="171417105"/>
                    </a:ext>
                  </a:extLst>
                </a:gridCol>
                <a:gridCol w="1427247">
                  <a:extLst>
                    <a:ext uri="{9D8B030D-6E8A-4147-A177-3AD203B41FA5}">
                      <a16:colId xmlns:a16="http://schemas.microsoft.com/office/drawing/2014/main" val="973324828"/>
                    </a:ext>
                  </a:extLst>
                </a:gridCol>
                <a:gridCol w="1130784">
                  <a:extLst>
                    <a:ext uri="{9D8B030D-6E8A-4147-A177-3AD203B41FA5}">
                      <a16:colId xmlns:a16="http://schemas.microsoft.com/office/drawing/2014/main" val="1697374521"/>
                    </a:ext>
                  </a:extLst>
                </a:gridCol>
              </a:tblGrid>
              <a:tr h="453300">
                <a:tc gridSpan="7">
                  <a:txBody>
                    <a:bodyPr/>
                    <a:lstStyle/>
                    <a:p>
                      <a:pPr algn="ctr"/>
                      <a:r>
                        <a:rPr lang="fr-CA" sz="2000" b="1" noProof="0" dirty="0">
                          <a:latin typeface="Arial" panose="020B0604020202020204" pitchFamily="34" charset="0"/>
                          <a:cs typeface="Arial" panose="020B0604020202020204" pitchFamily="34" charset="0"/>
                        </a:rPr>
                        <a:t>Registre</a:t>
                      </a:r>
                      <a:r>
                        <a:rPr lang="fr-CA" sz="2000" b="1" dirty="0">
                          <a:latin typeface="Arial" panose="020B0604020202020204" pitchFamily="34" charset="0"/>
                          <a:cs typeface="Arial" panose="020B0604020202020204" pitchFamily="34" charset="0"/>
                        </a:rPr>
                        <a:t> d’expériences </a:t>
                      </a:r>
                      <a:r>
                        <a:rPr lang="fr-CA" sz="1400" b="0" dirty="0">
                          <a:latin typeface="Arial" panose="020B0604020202020204" pitchFamily="34" charset="0"/>
                          <a:cs typeface="Arial" panose="020B0604020202020204" pitchFamily="34" charset="0"/>
                        </a:rPr>
                        <a:t>(chaque ligne = une expérience)</a:t>
                      </a:r>
                      <a:endParaRPr lang="fr-CA" sz="1800" b="0" dirty="0">
                        <a:latin typeface="Arial" panose="020B0604020202020204" pitchFamily="34" charset="0"/>
                        <a:cs typeface="Arial" panose="020B0604020202020204" pitchFamily="34"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extLst>
                  <a:ext uri="{0D108BD9-81ED-4DB2-BD59-A6C34878D82A}">
                    <a16:rowId xmlns:a16="http://schemas.microsoft.com/office/drawing/2014/main" val="4023540048"/>
                  </a:ext>
                </a:extLst>
              </a:tr>
              <a:tr h="864474">
                <a:tc gridSpan="7">
                  <a:txBody>
                    <a:bodyPr/>
                    <a:lstStyle/>
                    <a:p>
                      <a:r>
                        <a:rPr lang="fr-CA" sz="1600" b="1" dirty="0">
                          <a:latin typeface="Arial" panose="020B0604020202020204" pitchFamily="34" charset="0"/>
                          <a:cs typeface="Arial" panose="020B0604020202020204" pitchFamily="34" charset="0"/>
                        </a:rPr>
                        <a:t>Obstacle (effet non-désiré):</a:t>
                      </a:r>
                      <a:endParaRPr lang="en-CA" sz="1600" b="1" dirty="0">
                        <a:latin typeface="Arial" panose="020B0604020202020204" pitchFamily="34" charset="0"/>
                        <a:cs typeface="Arial" panose="020B0604020202020204" pitchFamily="34"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extLst>
                  <a:ext uri="{0D108BD9-81ED-4DB2-BD59-A6C34878D82A}">
                    <a16:rowId xmlns:a16="http://schemas.microsoft.com/office/drawing/2014/main" val="1303509831"/>
                  </a:ext>
                </a:extLst>
              </a:tr>
              <a:tr h="627631">
                <a:tc>
                  <a:txBody>
                    <a:bodyPr/>
                    <a:lstStyle/>
                    <a:p>
                      <a:pPr algn="ctr"/>
                      <a:r>
                        <a:rPr lang="fr-CA" sz="1200" dirty="0">
                          <a:latin typeface="Arial" panose="020B0604020202020204" pitchFamily="34" charset="0"/>
                          <a:cs typeface="Arial" panose="020B0604020202020204" pitchFamily="34" charset="0"/>
                        </a:rPr>
                        <a:t>Ta prochaine expérience</a:t>
                      </a:r>
                      <a:endParaRPr lang="en-CA" sz="1200" dirty="0">
                        <a:latin typeface="Arial" panose="020B0604020202020204" pitchFamily="34" charset="0"/>
                        <a:cs typeface="Arial" panose="020B0604020202020204" pitchFamily="34" charset="0"/>
                      </a:endParaRPr>
                    </a:p>
                  </a:txBody>
                  <a:tcPr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lang="fr-CA" sz="1200" dirty="0">
                          <a:latin typeface="Arial" panose="020B0604020202020204" pitchFamily="34" charset="0"/>
                          <a:cs typeface="Arial" panose="020B0604020202020204" pitchFamily="34" charset="0"/>
                        </a:rPr>
                        <a:t>Qu’est-ce que tu espères (chiffré) ?</a:t>
                      </a:r>
                      <a:endParaRPr lang="en-CA" sz="12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lang="fr-CA" sz="1200" dirty="0">
                          <a:latin typeface="Arial" panose="020B0604020202020204" pitchFamily="34" charset="0"/>
                          <a:cs typeface="Arial" panose="020B0604020202020204" pitchFamily="34" charset="0"/>
                        </a:rPr>
                        <a:t>Date d’échéance</a:t>
                      </a:r>
                      <a:endParaRPr lang="en-CA" sz="12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rowSpan="4">
                  <a:txBody>
                    <a:bodyPr/>
                    <a:lstStyle/>
                    <a:p>
                      <a:pPr algn="ctr"/>
                      <a:r>
                        <a:rPr lang="fr-CA" sz="1450" dirty="0">
                          <a:latin typeface="Arial" panose="020B0604020202020204" pitchFamily="34" charset="0"/>
                          <a:cs typeface="Arial" panose="020B0604020202020204" pitchFamily="34" charset="0"/>
                        </a:rPr>
                        <a:t>Cycle de coaching</a:t>
                      </a:r>
                      <a:endParaRPr lang="en-CA" sz="1450" dirty="0">
                        <a:latin typeface="Arial" panose="020B0604020202020204" pitchFamily="34" charset="0"/>
                        <a:cs typeface="Arial" panose="020B0604020202020204" pitchFamily="34" charset="0"/>
                      </a:endParaRP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5">
                        <a:lumMod val="40000"/>
                        <a:lumOff val="60000"/>
                      </a:schemeClr>
                    </a:solidFill>
                  </a:tcPr>
                </a:tc>
                <a:tc rowSpan="4">
                  <a:txBody>
                    <a:bodyPr/>
                    <a:lstStyle/>
                    <a:p>
                      <a:pPr algn="ctr"/>
                      <a:r>
                        <a:rPr lang="fr-CA" sz="1450" kern="1200" dirty="0">
                          <a:solidFill>
                            <a:schemeClr val="tx1"/>
                          </a:solidFill>
                          <a:latin typeface="Arial" panose="020B0604020202020204" pitchFamily="34" charset="0"/>
                          <a:ea typeface="+mn-ea"/>
                          <a:cs typeface="Arial" panose="020B0604020202020204" pitchFamily="34" charset="0"/>
                        </a:rPr>
                        <a:t>Faire l’expérience</a:t>
                      </a:r>
                      <a:endParaRPr lang="en-CA" sz="1450" kern="1200" dirty="0">
                        <a:solidFill>
                          <a:schemeClr val="tx1"/>
                        </a:solidFill>
                        <a:latin typeface="Arial" panose="020B0604020202020204" pitchFamily="34" charset="0"/>
                        <a:ea typeface="+mn-ea"/>
                        <a:cs typeface="Arial" panose="020B0604020202020204" pitchFamily="34" charset="0"/>
                      </a:endParaRP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lang="fr-CA" sz="1200" dirty="0">
                          <a:latin typeface="Arial" panose="020B0604020202020204" pitchFamily="34" charset="0"/>
                          <a:cs typeface="Arial" panose="020B0604020202020204" pitchFamily="34" charset="0"/>
                        </a:rPr>
                        <a:t>Qu’est-ce qui est arrivé (chiffré)?</a:t>
                      </a:r>
                      <a:endParaRPr lang="en-CA" sz="12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lang="fr-CA" sz="1200" dirty="0">
                          <a:latin typeface="Arial" panose="020B0604020202020204" pitchFamily="34" charset="0"/>
                          <a:cs typeface="Arial" panose="020B0604020202020204" pitchFamily="34" charset="0"/>
                        </a:rPr>
                        <a:t>Qu’as-tu appris ?</a:t>
                      </a:r>
                      <a:endParaRPr lang="en-CA" sz="12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24219322"/>
                  </a:ext>
                </a:extLst>
              </a:tr>
              <a:tr h="627631">
                <a:tc>
                  <a:txBody>
                    <a:bodyPr/>
                    <a:lstStyle/>
                    <a:p>
                      <a:endParaRPr lang="en-CA" dirty="0">
                        <a:latin typeface="Arial" panose="020B0604020202020204" pitchFamily="34" charset="0"/>
                        <a:cs typeface="Arial" panose="020B0604020202020204" pitchFamily="34" charset="0"/>
                      </a:endParaRPr>
                    </a:p>
                  </a:txBody>
                  <a:tcP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endParaRPr lang="en-CA"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endParaRPr lang="en-CA"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vMerge="1">
                  <a:txBody>
                    <a:bodyPr/>
                    <a:lstStyle/>
                    <a:p>
                      <a:endParaRPr lang="en-CA" dirty="0">
                        <a:latin typeface="Arial" panose="020B0604020202020204" pitchFamily="34" charset="0"/>
                        <a:cs typeface="Arial" panose="020B0604020202020204" pitchFamily="34"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vMerge="1">
                  <a:txBody>
                    <a:bodyPr/>
                    <a:lstStyle/>
                    <a:p>
                      <a:endParaRPr lang="en-CA" dirty="0">
                        <a:latin typeface="Arial" panose="020B0604020202020204" pitchFamily="34" charset="0"/>
                        <a:cs typeface="Arial" panose="020B0604020202020204" pitchFamily="34"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endParaRPr lang="en-CA"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endParaRPr lang="en-CA"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2109996333"/>
                  </a:ext>
                </a:extLst>
              </a:tr>
              <a:tr h="627631">
                <a:tc>
                  <a:txBody>
                    <a:bodyPr/>
                    <a:lstStyle/>
                    <a:p>
                      <a:endParaRPr lang="en-CA" dirty="0">
                        <a:latin typeface="Arial" panose="020B0604020202020204" pitchFamily="34" charset="0"/>
                        <a:cs typeface="Arial" panose="020B0604020202020204" pitchFamily="34" charset="0"/>
                      </a:endParaRPr>
                    </a:p>
                  </a:txBody>
                  <a:tcP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endParaRPr lang="en-CA"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endParaRPr lang="en-CA"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vMerge="1">
                  <a:txBody>
                    <a:bodyPr/>
                    <a:lstStyle/>
                    <a:p>
                      <a:endParaRPr lang="en-CA" dirty="0">
                        <a:latin typeface="Arial" panose="020B0604020202020204" pitchFamily="34" charset="0"/>
                        <a:cs typeface="Arial" panose="020B0604020202020204" pitchFamily="34"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vMerge="1">
                  <a:txBody>
                    <a:bodyPr/>
                    <a:lstStyle/>
                    <a:p>
                      <a:endParaRPr lang="en-CA" dirty="0">
                        <a:latin typeface="Arial" panose="020B0604020202020204" pitchFamily="34" charset="0"/>
                        <a:cs typeface="Arial" panose="020B0604020202020204" pitchFamily="34"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endParaRPr lang="en-CA"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endParaRPr lang="en-CA"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242606453"/>
                  </a:ext>
                </a:extLst>
              </a:tr>
              <a:tr h="627631">
                <a:tc>
                  <a:txBody>
                    <a:bodyPr/>
                    <a:lstStyle/>
                    <a:p>
                      <a:endParaRPr lang="fr-CA" dirty="0">
                        <a:latin typeface="Arial" panose="020B0604020202020204" pitchFamily="34" charset="0"/>
                        <a:cs typeface="Arial" panose="020B0604020202020204" pitchFamily="34" charset="0"/>
                      </a:endParaRPr>
                    </a:p>
                  </a:txBody>
                  <a:tcP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endParaRPr lang="fr-CA"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endParaRPr lang="fr-CA"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5">
                        <a:lumMod val="40000"/>
                        <a:lumOff val="60000"/>
                      </a:schemeClr>
                    </a:solidFill>
                  </a:tcPr>
                </a:tc>
                <a:tc vMerge="1">
                  <a:txBody>
                    <a:bodyPr/>
                    <a:lstStyle/>
                    <a:p>
                      <a:endParaRPr lang="fr-CA" dirty="0">
                        <a:latin typeface="Arial" panose="020B0604020202020204" pitchFamily="34" charset="0"/>
                        <a:cs typeface="Arial" panose="020B0604020202020204" pitchFamily="34"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vMerge="1">
                  <a:txBody>
                    <a:bodyPr/>
                    <a:lstStyle/>
                    <a:p>
                      <a:endParaRPr lang="fr-CA" dirty="0">
                        <a:latin typeface="Arial" panose="020B0604020202020204" pitchFamily="34" charset="0"/>
                        <a:cs typeface="Arial" panose="020B0604020202020204" pitchFamily="34"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endParaRPr lang="fr-CA"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endParaRPr lang="fr-CA"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4206499212"/>
                  </a:ext>
                </a:extLst>
              </a:tr>
            </a:tbl>
          </a:graphicData>
        </a:graphic>
      </p:graphicFrame>
      <p:sp>
        <p:nvSpPr>
          <p:cNvPr id="10" name="Octogone 9">
            <a:extLst>
              <a:ext uri="{FF2B5EF4-FFF2-40B4-BE49-F238E27FC236}">
                <a16:creationId xmlns:a16="http://schemas.microsoft.com/office/drawing/2014/main" id="{2C579A2A-3EE4-43EC-A737-9E0FF73F2962}"/>
              </a:ext>
            </a:extLst>
          </p:cNvPr>
          <p:cNvSpPr/>
          <p:nvPr>
            <p:custDataLst>
              <p:tags r:id="rId4"/>
            </p:custDataLst>
          </p:nvPr>
        </p:nvSpPr>
        <p:spPr>
          <a:xfrm>
            <a:off x="3950767" y="975716"/>
            <a:ext cx="279206" cy="273731"/>
          </a:xfrm>
          <a:prstGeom prst="oc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dirty="0"/>
              <a:t>1</a:t>
            </a:r>
            <a:endParaRPr lang="en-CA" dirty="0"/>
          </a:p>
        </p:txBody>
      </p:sp>
      <p:sp>
        <p:nvSpPr>
          <p:cNvPr id="11" name="Octogone 10">
            <a:extLst>
              <a:ext uri="{FF2B5EF4-FFF2-40B4-BE49-F238E27FC236}">
                <a16:creationId xmlns:a16="http://schemas.microsoft.com/office/drawing/2014/main" id="{3FBD8F62-5FFD-4890-B4E5-42C7D00197EA}"/>
              </a:ext>
            </a:extLst>
          </p:cNvPr>
          <p:cNvSpPr/>
          <p:nvPr>
            <p:custDataLst>
              <p:tags r:id="rId5"/>
            </p:custDataLst>
          </p:nvPr>
        </p:nvSpPr>
        <p:spPr>
          <a:xfrm>
            <a:off x="1541451" y="2545087"/>
            <a:ext cx="279206" cy="273731"/>
          </a:xfrm>
          <a:prstGeom prst="oc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dirty="0"/>
              <a:t>2</a:t>
            </a:r>
            <a:endParaRPr lang="en-CA" dirty="0"/>
          </a:p>
        </p:txBody>
      </p:sp>
      <p:sp>
        <p:nvSpPr>
          <p:cNvPr id="12" name="Octogone 11">
            <a:extLst>
              <a:ext uri="{FF2B5EF4-FFF2-40B4-BE49-F238E27FC236}">
                <a16:creationId xmlns:a16="http://schemas.microsoft.com/office/drawing/2014/main" id="{89372FD5-583C-490A-8C04-9406A1FD537B}"/>
              </a:ext>
            </a:extLst>
          </p:cNvPr>
          <p:cNvSpPr/>
          <p:nvPr>
            <p:custDataLst>
              <p:tags r:id="rId6"/>
            </p:custDataLst>
          </p:nvPr>
        </p:nvSpPr>
        <p:spPr>
          <a:xfrm>
            <a:off x="2889347" y="2545087"/>
            <a:ext cx="279206" cy="273731"/>
          </a:xfrm>
          <a:prstGeom prst="oc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dirty="0"/>
              <a:t>3</a:t>
            </a:r>
            <a:endParaRPr lang="en-CA" dirty="0"/>
          </a:p>
        </p:txBody>
      </p:sp>
      <p:sp>
        <p:nvSpPr>
          <p:cNvPr id="8" name="Octogone 7">
            <a:extLst>
              <a:ext uri="{FF2B5EF4-FFF2-40B4-BE49-F238E27FC236}">
                <a16:creationId xmlns:a16="http://schemas.microsoft.com/office/drawing/2014/main" id="{F92CD5A1-1771-4D9A-B917-9FF9ED015A23}"/>
              </a:ext>
            </a:extLst>
          </p:cNvPr>
          <p:cNvSpPr/>
          <p:nvPr>
            <p:custDataLst>
              <p:tags r:id="rId7"/>
            </p:custDataLst>
          </p:nvPr>
        </p:nvSpPr>
        <p:spPr>
          <a:xfrm>
            <a:off x="4172532" y="2564864"/>
            <a:ext cx="279206" cy="273731"/>
          </a:xfrm>
          <a:prstGeom prst="oc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dirty="0"/>
              <a:t>4</a:t>
            </a:r>
            <a:endParaRPr lang="en-CA" dirty="0"/>
          </a:p>
        </p:txBody>
      </p:sp>
      <p:sp>
        <p:nvSpPr>
          <p:cNvPr id="9" name="Octogone 8">
            <a:extLst>
              <a:ext uri="{FF2B5EF4-FFF2-40B4-BE49-F238E27FC236}">
                <a16:creationId xmlns:a16="http://schemas.microsoft.com/office/drawing/2014/main" id="{0AEF9FEC-AEDC-4BBC-87FB-A5F583B1886F}"/>
              </a:ext>
            </a:extLst>
          </p:cNvPr>
          <p:cNvSpPr/>
          <p:nvPr>
            <p:custDataLst>
              <p:tags r:id="rId8"/>
            </p:custDataLst>
          </p:nvPr>
        </p:nvSpPr>
        <p:spPr>
          <a:xfrm>
            <a:off x="4996190" y="3877133"/>
            <a:ext cx="279206" cy="273731"/>
          </a:xfrm>
          <a:prstGeom prst="oc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dirty="0"/>
              <a:t>5</a:t>
            </a:r>
            <a:endParaRPr lang="en-CA" dirty="0"/>
          </a:p>
        </p:txBody>
      </p:sp>
      <p:sp>
        <p:nvSpPr>
          <p:cNvPr id="13" name="Octogone 12">
            <a:extLst>
              <a:ext uri="{FF2B5EF4-FFF2-40B4-BE49-F238E27FC236}">
                <a16:creationId xmlns:a16="http://schemas.microsoft.com/office/drawing/2014/main" id="{0F0F4DF3-A313-40AB-9EBE-94C8985DD757}"/>
              </a:ext>
            </a:extLst>
          </p:cNvPr>
          <p:cNvSpPr/>
          <p:nvPr>
            <p:custDataLst>
              <p:tags r:id="rId9"/>
            </p:custDataLst>
          </p:nvPr>
        </p:nvSpPr>
        <p:spPr>
          <a:xfrm>
            <a:off x="5975447" y="2545087"/>
            <a:ext cx="279206" cy="273731"/>
          </a:xfrm>
          <a:prstGeom prst="oc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dirty="0"/>
              <a:t>6</a:t>
            </a:r>
            <a:endParaRPr lang="en-CA" dirty="0"/>
          </a:p>
        </p:txBody>
      </p:sp>
      <p:sp>
        <p:nvSpPr>
          <p:cNvPr id="14" name="Octogone 13">
            <a:extLst>
              <a:ext uri="{FF2B5EF4-FFF2-40B4-BE49-F238E27FC236}">
                <a16:creationId xmlns:a16="http://schemas.microsoft.com/office/drawing/2014/main" id="{9DBBC77D-C1AD-4220-AA64-D9EC09D8BC6B}"/>
              </a:ext>
            </a:extLst>
          </p:cNvPr>
          <p:cNvSpPr/>
          <p:nvPr>
            <p:custDataLst>
              <p:tags r:id="rId10"/>
            </p:custDataLst>
          </p:nvPr>
        </p:nvSpPr>
        <p:spPr>
          <a:xfrm>
            <a:off x="7258632" y="2545086"/>
            <a:ext cx="279206" cy="273731"/>
          </a:xfrm>
          <a:prstGeom prst="oc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dirty="0"/>
              <a:t>7</a:t>
            </a:r>
            <a:endParaRPr lang="en-CA" dirty="0"/>
          </a:p>
        </p:txBody>
      </p:sp>
      <p:sp>
        <p:nvSpPr>
          <p:cNvPr id="2" name="Bulle narrative : rectangle à coins arrondis 1">
            <a:extLst>
              <a:ext uri="{FF2B5EF4-FFF2-40B4-BE49-F238E27FC236}">
                <a16:creationId xmlns:a16="http://schemas.microsoft.com/office/drawing/2014/main" id="{8010C218-B5F4-4665-ACBD-0EBF2A930F6C}"/>
              </a:ext>
            </a:extLst>
          </p:cNvPr>
          <p:cNvSpPr/>
          <p:nvPr>
            <p:custDataLst>
              <p:tags r:id="rId11"/>
            </p:custDataLst>
          </p:nvPr>
        </p:nvSpPr>
        <p:spPr>
          <a:xfrm>
            <a:off x="7865905" y="250582"/>
            <a:ext cx="1082142" cy="1992556"/>
          </a:xfrm>
          <a:prstGeom prst="wedgeRoundRectCallout">
            <a:avLst>
              <a:gd name="adj1" fmla="val -107267"/>
              <a:gd name="adj2" fmla="val 1773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dirty="0"/>
              <a:t>Utiliser une feuille par obstacle A3, 11x17’’ </a:t>
            </a:r>
            <a:endParaRPr lang="en-CA" dirty="0"/>
          </a:p>
        </p:txBody>
      </p:sp>
      <p:sp>
        <p:nvSpPr>
          <p:cNvPr id="3" name="ZoneTexte 2">
            <a:extLst>
              <a:ext uri="{FF2B5EF4-FFF2-40B4-BE49-F238E27FC236}">
                <a16:creationId xmlns:a16="http://schemas.microsoft.com/office/drawing/2014/main" id="{D0B0D64F-16BE-4D6C-84AC-A042222401C0}"/>
              </a:ext>
            </a:extLst>
          </p:cNvPr>
          <p:cNvSpPr txBox="1"/>
          <p:nvPr>
            <p:custDataLst>
              <p:tags r:id="rId12"/>
            </p:custDataLst>
          </p:nvPr>
        </p:nvSpPr>
        <p:spPr>
          <a:xfrm>
            <a:off x="1158923" y="4397496"/>
            <a:ext cx="6826153" cy="1877437"/>
          </a:xfrm>
          <a:prstGeom prst="rect">
            <a:avLst/>
          </a:prstGeom>
          <a:noFill/>
        </p:spPr>
        <p:txBody>
          <a:bodyPr wrap="square" rtlCol="0">
            <a:spAutoFit/>
          </a:bodyPr>
          <a:lstStyle/>
          <a:p>
            <a:r>
              <a:rPr lang="fr-CA" sz="1600" dirty="0"/>
              <a:t>1- Décris l’obstacle auquel vous vous attaquez</a:t>
            </a:r>
          </a:p>
          <a:p>
            <a:r>
              <a:rPr lang="fr-CA" sz="1600" dirty="0"/>
              <a:t>2- Planifie l’expérience</a:t>
            </a:r>
          </a:p>
          <a:p>
            <a:r>
              <a:rPr lang="fr-CA" sz="1600" dirty="0"/>
              <a:t>3- Décris tes attentes</a:t>
            </a:r>
          </a:p>
          <a:p>
            <a:r>
              <a:rPr lang="fr-CA" sz="1600" dirty="0"/>
              <a:t>4- Inscris la date d’échéance de cette étape</a:t>
            </a:r>
          </a:p>
          <a:p>
            <a:r>
              <a:rPr lang="fr-CA" sz="1600" dirty="0"/>
              <a:t>5- Cycle de coaching (la discussion peut t’amener à modifier ce qui précède)</a:t>
            </a:r>
          </a:p>
          <a:p>
            <a:r>
              <a:rPr lang="fr-CA" sz="1600" dirty="0"/>
              <a:t>6- Décris ce qui s’est passé</a:t>
            </a:r>
          </a:p>
          <a:p>
            <a:r>
              <a:rPr lang="fr-CA" sz="1600" dirty="0"/>
              <a:t>7- Réfléchis sur les résultats et les découvertes</a:t>
            </a:r>
            <a:endParaRPr lang="en-CA" sz="1600" dirty="0"/>
          </a:p>
        </p:txBody>
      </p:sp>
      <p:sp>
        <p:nvSpPr>
          <p:cNvPr id="15" name="ZoneTexte 14">
            <a:extLst>
              <a:ext uri="{FF2B5EF4-FFF2-40B4-BE49-F238E27FC236}">
                <a16:creationId xmlns:a16="http://schemas.microsoft.com/office/drawing/2014/main" id="{1D65812F-B89A-42F2-B077-2125453F013B}"/>
              </a:ext>
            </a:extLst>
          </p:cNvPr>
          <p:cNvSpPr txBox="1"/>
          <p:nvPr>
            <p:custDataLst>
              <p:tags r:id="rId13"/>
            </p:custDataLst>
          </p:nvPr>
        </p:nvSpPr>
        <p:spPr>
          <a:xfrm>
            <a:off x="0" y="6180432"/>
            <a:ext cx="9144000" cy="276999"/>
          </a:xfrm>
          <a:prstGeom prst="rect">
            <a:avLst/>
          </a:prstGeom>
          <a:noFill/>
        </p:spPr>
        <p:txBody>
          <a:bodyPr wrap="square" rtlCol="0">
            <a:spAutoFit/>
          </a:bodyPr>
          <a:lstStyle/>
          <a:p>
            <a:pPr algn="ctr">
              <a:spcAft>
                <a:spcPts val="600"/>
              </a:spcAft>
            </a:pPr>
            <a:r>
              <a:rPr lang="fr-CA" sz="1200" i="1" dirty="0"/>
              <a:t>Schéma adapté de ‘Le Toyota Kata, Memory Jogger’, Jean-Marc Legentil et Marc-Olivier Legentil, </a:t>
            </a:r>
            <a:r>
              <a:rPr lang="fr-CA" sz="1200" i="1" dirty="0" err="1"/>
              <a:t>Tilo</a:t>
            </a:r>
            <a:r>
              <a:rPr lang="fr-CA" sz="1200" i="1" dirty="0"/>
              <a:t> Schwarz, 2019</a:t>
            </a:r>
            <a:endParaRPr lang="en-CA" sz="1200" dirty="0"/>
          </a:p>
        </p:txBody>
      </p:sp>
    </p:spTree>
    <p:extLst>
      <p:ext uri="{BB962C8B-B14F-4D97-AF65-F5344CB8AC3E}">
        <p14:creationId xmlns:p14="http://schemas.microsoft.com/office/powerpoint/2010/main" val="15842417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244160E-DD5B-44E4-ACD0-CB3CAC412A3C}"/>
              </a:ext>
            </a:extLst>
          </p:cNvPr>
          <p:cNvSpPr>
            <a:spLocks noGrp="1"/>
          </p:cNvSpPr>
          <p:nvPr>
            <p:ph type="title"/>
            <p:custDataLst>
              <p:tags r:id="rId1"/>
            </p:custDataLst>
          </p:nvPr>
        </p:nvSpPr>
        <p:spPr>
          <a:xfrm>
            <a:off x="628650" y="317035"/>
            <a:ext cx="7886700" cy="535531"/>
          </a:xfrm>
          <a:noFill/>
        </p:spPr>
        <p:txBody>
          <a:bodyPr vert="horz" wrap="square" lIns="91440" tIns="45720" rIns="91440" bIns="45720" rtlCol="0" anchor="ctr">
            <a:spAutoFit/>
          </a:bodyPr>
          <a:lstStyle/>
          <a:p>
            <a:pPr algn="ctr" defTabSz="457200"/>
            <a:r>
              <a:rPr lang="fr-CA" sz="3200" b="1" dirty="0">
                <a:latin typeface="+mn-lt"/>
                <a:ea typeface="+mn-ea"/>
                <a:cs typeface="+mn-cs"/>
              </a:rPr>
              <a:t>Les 5 questions du Coach (5Q)</a:t>
            </a:r>
            <a:endParaRPr lang="en-CA" sz="3200" b="1" dirty="0">
              <a:latin typeface="+mn-lt"/>
              <a:ea typeface="+mn-ea"/>
              <a:cs typeface="+mn-cs"/>
            </a:endParaRPr>
          </a:p>
        </p:txBody>
      </p:sp>
      <p:sp>
        <p:nvSpPr>
          <p:cNvPr id="4" name="Espace réservé du numéro de diapositive 3">
            <a:extLst>
              <a:ext uri="{FF2B5EF4-FFF2-40B4-BE49-F238E27FC236}">
                <a16:creationId xmlns:a16="http://schemas.microsoft.com/office/drawing/2014/main" id="{5FE2B6EF-A520-4EF6-AB28-CFCE8DF94DC0}"/>
              </a:ext>
            </a:extLst>
          </p:cNvPr>
          <p:cNvSpPr>
            <a:spLocks noGrp="1"/>
          </p:cNvSpPr>
          <p:nvPr>
            <p:ph type="sldNum" sz="quarter" idx="12"/>
            <p:custDataLst>
              <p:tags r:id="rId2"/>
            </p:custDataLst>
          </p:nvPr>
        </p:nvSpPr>
        <p:spPr/>
        <p:txBody>
          <a:bodyPr/>
          <a:lstStyle/>
          <a:p>
            <a:fld id="{384FFCA0-41F3-47C4-9A28-F019F2CBCC19}" type="slidenum">
              <a:rPr lang="en-CA" smtClean="0"/>
              <a:t>16</a:t>
            </a:fld>
            <a:endParaRPr lang="en-CA"/>
          </a:p>
        </p:txBody>
      </p:sp>
      <p:pic>
        <p:nvPicPr>
          <p:cNvPr id="6" name="Image 5">
            <a:extLst>
              <a:ext uri="{FF2B5EF4-FFF2-40B4-BE49-F238E27FC236}">
                <a16:creationId xmlns:a16="http://schemas.microsoft.com/office/drawing/2014/main" id="{F5679A5B-5C9D-4524-8FA2-626F33191FEF}"/>
              </a:ext>
            </a:extLst>
          </p:cNvPr>
          <p:cNvPicPr>
            <a:picLocks noChangeAspect="1"/>
          </p:cNvPicPr>
          <p:nvPr>
            <p:custDataLst>
              <p:tags r:id="rId3"/>
            </p:custDataLst>
          </p:nvPr>
        </p:nvPicPr>
        <p:blipFill>
          <a:blip r:embed="rId10">
            <a:extLst>
              <a:ext uri="{28A0092B-C50C-407E-A947-70E740481C1C}">
                <a14:useLocalDpi xmlns:a14="http://schemas.microsoft.com/office/drawing/2010/main"/>
              </a:ext>
            </a:extLst>
          </a:blip>
          <a:stretch>
            <a:fillRect/>
          </a:stretch>
        </p:blipFill>
        <p:spPr>
          <a:xfrm>
            <a:off x="432099" y="2596174"/>
            <a:ext cx="1477618" cy="2062343"/>
          </a:xfrm>
          <a:prstGeom prst="rect">
            <a:avLst/>
          </a:prstGeom>
        </p:spPr>
      </p:pic>
      <p:sp>
        <p:nvSpPr>
          <p:cNvPr id="7" name="ZoneTexte 6">
            <a:extLst>
              <a:ext uri="{FF2B5EF4-FFF2-40B4-BE49-F238E27FC236}">
                <a16:creationId xmlns:a16="http://schemas.microsoft.com/office/drawing/2014/main" id="{98ADE442-CE69-41A7-9C82-87CB2F1EBA77}"/>
              </a:ext>
            </a:extLst>
          </p:cNvPr>
          <p:cNvSpPr txBox="1"/>
          <p:nvPr>
            <p:custDataLst>
              <p:tags r:id="rId4"/>
            </p:custDataLst>
          </p:nvPr>
        </p:nvSpPr>
        <p:spPr>
          <a:xfrm>
            <a:off x="384959" y="4716863"/>
            <a:ext cx="1477618" cy="369332"/>
          </a:xfrm>
          <a:prstGeom prst="rect">
            <a:avLst/>
          </a:prstGeom>
          <a:noFill/>
        </p:spPr>
        <p:txBody>
          <a:bodyPr wrap="square" rtlCol="0">
            <a:spAutoFit/>
          </a:bodyPr>
          <a:lstStyle/>
          <a:p>
            <a:pPr algn="ctr"/>
            <a:r>
              <a:rPr lang="fr-CA" dirty="0"/>
              <a:t>Coach</a:t>
            </a:r>
            <a:endParaRPr lang="en-CA" dirty="0"/>
          </a:p>
        </p:txBody>
      </p:sp>
      <p:sp>
        <p:nvSpPr>
          <p:cNvPr id="3" name="Espace réservé du pied de page 2">
            <a:extLst>
              <a:ext uri="{FF2B5EF4-FFF2-40B4-BE49-F238E27FC236}">
                <a16:creationId xmlns:a16="http://schemas.microsoft.com/office/drawing/2014/main" id="{BCEC0233-B0AF-4EFF-86A3-164CC1655158}"/>
              </a:ext>
            </a:extLst>
          </p:cNvPr>
          <p:cNvSpPr>
            <a:spLocks noGrp="1"/>
          </p:cNvSpPr>
          <p:nvPr>
            <p:ph type="ftr" sz="quarter" idx="11"/>
            <p:custDataLst>
              <p:tags r:id="rId5"/>
            </p:custDataLst>
          </p:nvPr>
        </p:nvSpPr>
        <p:spPr/>
        <p:txBody>
          <a:bodyPr/>
          <a:lstStyle/>
          <a:p>
            <a:r>
              <a:rPr lang="en-CA"/>
              <a:t>Copyrights Gilles Bélanger, 2020</a:t>
            </a:r>
          </a:p>
        </p:txBody>
      </p:sp>
      <p:sp>
        <p:nvSpPr>
          <p:cNvPr id="8" name="Content Placeholder 2">
            <a:extLst>
              <a:ext uri="{FF2B5EF4-FFF2-40B4-BE49-F238E27FC236}">
                <a16:creationId xmlns:a16="http://schemas.microsoft.com/office/drawing/2014/main" id="{99030645-D960-40DB-AA10-B448B82AC3C0}"/>
              </a:ext>
            </a:extLst>
          </p:cNvPr>
          <p:cNvSpPr>
            <a:spLocks noGrp="1" noChangeAspect="1"/>
          </p:cNvSpPr>
          <p:nvPr>
            <p:ph idx="1"/>
            <p:custDataLst>
              <p:tags r:id="rId6"/>
            </p:custDataLst>
          </p:nvPr>
        </p:nvSpPr>
        <p:spPr>
          <a:xfrm>
            <a:off x="2185017" y="1185474"/>
            <a:ext cx="6400800" cy="4929575"/>
          </a:xfrm>
          <a:ln w="114300">
            <a:solidFill>
              <a:srgbClr val="0070C0"/>
            </a:solidFill>
          </a:ln>
        </p:spPr>
        <p:txBody>
          <a:bodyPr>
            <a:normAutofit/>
          </a:bodyPr>
          <a:lstStyle/>
          <a:p>
            <a:pPr marL="0" indent="0" algn="ctr">
              <a:buNone/>
            </a:pPr>
            <a:r>
              <a:rPr lang="fr-CA" sz="3200" b="1" dirty="0"/>
              <a:t>Les 5 questions du coach</a:t>
            </a:r>
          </a:p>
          <a:p>
            <a:pPr marL="914400" lvl="1" indent="-457200">
              <a:buClr>
                <a:schemeClr val="tx1"/>
              </a:buClr>
              <a:buSzPct val="80000"/>
              <a:buFont typeface="+mj-lt"/>
              <a:buAutoNum type="arabicPeriod"/>
            </a:pPr>
            <a:r>
              <a:rPr lang="fr-CA" sz="2000" dirty="0"/>
              <a:t>Quelle est la condition cible ?</a:t>
            </a:r>
          </a:p>
          <a:p>
            <a:pPr marL="914400" lvl="1" indent="-457200">
              <a:buClr>
                <a:schemeClr val="tx1"/>
              </a:buClr>
              <a:buSzPct val="80000"/>
              <a:buFont typeface="+mj-lt"/>
              <a:buAutoNum type="arabicPeriod"/>
            </a:pPr>
            <a:r>
              <a:rPr lang="fr-CA" sz="2000" dirty="0"/>
              <a:t>Quelle est la condition actuelle ?</a:t>
            </a:r>
          </a:p>
          <a:p>
            <a:pPr marL="914400" lvl="1" indent="-457200">
              <a:buClr>
                <a:schemeClr val="tx1"/>
              </a:buClr>
              <a:buSzPct val="80000"/>
              <a:buFont typeface="+mj-lt"/>
              <a:buAutoNum type="arabicPeriod"/>
            </a:pPr>
            <a:r>
              <a:rPr lang="fr-CA" sz="2000" dirty="0"/>
              <a:t>Quelle était ta dernière expérience ?</a:t>
            </a:r>
          </a:p>
          <a:p>
            <a:pPr marL="1200150" lvl="2" indent="-285750">
              <a:buClr>
                <a:schemeClr val="tx1"/>
              </a:buClr>
              <a:buSzPct val="80000"/>
              <a:buFont typeface="+mj-lt"/>
              <a:buAutoNum type="alphaLcParenR"/>
            </a:pPr>
            <a:r>
              <a:rPr lang="fr-CA" sz="1800" dirty="0"/>
              <a:t>À quels résultats t’attendais-tu ?</a:t>
            </a:r>
          </a:p>
          <a:p>
            <a:pPr marL="1200150" lvl="2" indent="-285750">
              <a:buClr>
                <a:schemeClr val="tx1"/>
              </a:buClr>
              <a:buSzPct val="80000"/>
              <a:buFont typeface="+mj-lt"/>
              <a:buAutoNum type="alphaLcParenR"/>
            </a:pPr>
            <a:r>
              <a:rPr lang="fr-CA" sz="1800" dirty="0"/>
              <a:t>Que s’est-il vraiment produit ?</a:t>
            </a:r>
          </a:p>
          <a:p>
            <a:pPr marL="1200150" lvl="2" indent="-285750">
              <a:buClr>
                <a:schemeClr val="tx1"/>
              </a:buClr>
              <a:buSzPct val="80000"/>
              <a:buFont typeface="+mj-lt"/>
              <a:buAutoNum type="alphaLcParenR"/>
            </a:pPr>
            <a:r>
              <a:rPr lang="fr-CA" sz="1800" dirty="0"/>
              <a:t>Qu’as-tu appris de cette expérience</a:t>
            </a:r>
          </a:p>
          <a:p>
            <a:pPr marL="914400" lvl="1" indent="-457200">
              <a:buClr>
                <a:schemeClr val="tx1"/>
              </a:buClr>
              <a:buSzPct val="80000"/>
              <a:buFont typeface="+mj-lt"/>
              <a:buAutoNum type="arabicPeriod"/>
            </a:pPr>
            <a:r>
              <a:rPr lang="fr-CA" sz="2000" dirty="0"/>
              <a:t>Quels obstacles t’empêchent d’arriver à la condition cible ? </a:t>
            </a:r>
          </a:p>
          <a:p>
            <a:pPr marL="1200150" lvl="2" indent="-285750">
              <a:buClr>
                <a:schemeClr val="tx1"/>
              </a:buClr>
              <a:buSzPct val="80000"/>
              <a:buFont typeface="+mj-lt"/>
              <a:buAutoNum type="alphaLcParenR"/>
            </a:pPr>
            <a:r>
              <a:rPr lang="fr-CA" sz="1800" dirty="0"/>
              <a:t>À quel obstacle précis t’attaques-tu actuellement ?</a:t>
            </a:r>
          </a:p>
          <a:p>
            <a:pPr marL="744538" lvl="1" indent="-287338">
              <a:buClr>
                <a:schemeClr val="tx1"/>
              </a:buClr>
              <a:buSzPct val="80000"/>
              <a:buFont typeface="+mj-lt"/>
              <a:buAutoNum type="arabicPeriod"/>
            </a:pPr>
            <a:r>
              <a:rPr lang="fr-CA" sz="2000" dirty="0"/>
              <a:t>Quelle est ta prochaine expérience ?</a:t>
            </a:r>
          </a:p>
          <a:p>
            <a:pPr marL="1200150" lvl="2" indent="-285750">
              <a:buClr>
                <a:schemeClr val="tx1"/>
              </a:buClr>
              <a:buSzPct val="80000"/>
              <a:buFont typeface="+mj-lt"/>
              <a:buAutoNum type="alphaLcParenR"/>
            </a:pPr>
            <a:r>
              <a:rPr lang="fr-CA" sz="1800" dirty="0"/>
              <a:t>À quel résultat t’attends-tu ?</a:t>
            </a:r>
          </a:p>
          <a:p>
            <a:pPr marL="1200150" lvl="2" indent="-285750">
              <a:buClr>
                <a:schemeClr val="tx1"/>
              </a:buClr>
              <a:buSzPct val="80000"/>
              <a:buFont typeface="+mj-lt"/>
              <a:buAutoNum type="alphaLcParenR"/>
            </a:pPr>
            <a:r>
              <a:rPr lang="fr-CA" sz="1800" dirty="0"/>
              <a:t>Quand pourrons-nous observer ensemble sur place ce que nous avons appris de cette expérience ?</a:t>
            </a:r>
          </a:p>
          <a:p>
            <a:pPr lvl="1"/>
            <a:endParaRPr lang="fr-CA" dirty="0"/>
          </a:p>
          <a:p>
            <a:pPr lvl="1"/>
            <a:endParaRPr lang="en-CA" dirty="0"/>
          </a:p>
        </p:txBody>
      </p:sp>
      <p:sp>
        <p:nvSpPr>
          <p:cNvPr id="9" name="ZoneTexte 8">
            <a:extLst>
              <a:ext uri="{FF2B5EF4-FFF2-40B4-BE49-F238E27FC236}">
                <a16:creationId xmlns:a16="http://schemas.microsoft.com/office/drawing/2014/main" id="{96E32455-EFBA-40F8-BFCC-1297CF713827}"/>
              </a:ext>
            </a:extLst>
          </p:cNvPr>
          <p:cNvSpPr txBox="1"/>
          <p:nvPr>
            <p:custDataLst>
              <p:tags r:id="rId7"/>
            </p:custDataLst>
          </p:nvPr>
        </p:nvSpPr>
        <p:spPr>
          <a:xfrm>
            <a:off x="104703" y="6166472"/>
            <a:ext cx="8913654" cy="276999"/>
          </a:xfrm>
          <a:prstGeom prst="rect">
            <a:avLst/>
          </a:prstGeom>
          <a:noFill/>
        </p:spPr>
        <p:txBody>
          <a:bodyPr wrap="square" rtlCol="0">
            <a:spAutoFit/>
          </a:bodyPr>
          <a:lstStyle/>
          <a:p>
            <a:pPr algn="ctr">
              <a:spcAft>
                <a:spcPts val="600"/>
              </a:spcAft>
            </a:pPr>
            <a:r>
              <a:rPr lang="fr-CA" sz="1200" i="1" dirty="0"/>
              <a:t>Les 5 questions du coach: adapté de Toyota Practice Guide, 2018, Le Toyota Kata Memory Jogger, 2019 </a:t>
            </a:r>
            <a:endParaRPr lang="en-CA" sz="1200" dirty="0"/>
          </a:p>
        </p:txBody>
      </p:sp>
    </p:spTree>
    <p:extLst>
      <p:ext uri="{BB962C8B-B14F-4D97-AF65-F5344CB8AC3E}">
        <p14:creationId xmlns:p14="http://schemas.microsoft.com/office/powerpoint/2010/main" val="8931199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9FCC5E49-C7D9-4C96-B7C9-97B96D0FDAE9}"/>
              </a:ext>
            </a:extLst>
          </p:cNvPr>
          <p:cNvPicPr>
            <a:picLocks noChangeAspect="1"/>
          </p:cNvPicPr>
          <p:nvPr>
            <p:custDataLst>
              <p:tags r:id="rId1"/>
            </p:custDataLst>
          </p:nvPr>
        </p:nvPicPr>
        <p:blipFill>
          <a:blip r:embed="rId30" cstate="hqprint">
            <a:extLst>
              <a:ext uri="{28A0092B-C50C-407E-A947-70E740481C1C}">
                <a14:useLocalDpi xmlns:a14="http://schemas.microsoft.com/office/drawing/2010/main"/>
              </a:ext>
            </a:extLst>
          </a:blip>
          <a:stretch>
            <a:fillRect/>
          </a:stretch>
        </p:blipFill>
        <p:spPr>
          <a:xfrm>
            <a:off x="3483006" y="3393557"/>
            <a:ext cx="1155200" cy="894024"/>
          </a:xfrm>
          <a:prstGeom prst="rect">
            <a:avLst/>
          </a:prstGeom>
        </p:spPr>
      </p:pic>
      <p:sp>
        <p:nvSpPr>
          <p:cNvPr id="8" name="Rectangle 7">
            <a:extLst>
              <a:ext uri="{FF2B5EF4-FFF2-40B4-BE49-F238E27FC236}">
                <a16:creationId xmlns:a16="http://schemas.microsoft.com/office/drawing/2014/main" id="{E069FEAA-77F9-4721-A438-1600E22A1F33}"/>
              </a:ext>
            </a:extLst>
          </p:cNvPr>
          <p:cNvSpPr/>
          <p:nvPr>
            <p:custDataLst>
              <p:tags r:id="rId2"/>
            </p:custDataLst>
          </p:nvPr>
        </p:nvSpPr>
        <p:spPr>
          <a:xfrm>
            <a:off x="697723" y="448033"/>
            <a:ext cx="5901179" cy="1101451"/>
          </a:xfrm>
          <a:prstGeom prst="rect">
            <a:avLst/>
          </a:prstGeom>
          <a:solidFill>
            <a:srgbClr val="92D050"/>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ffectLst>
            <a:glow rad="228600">
              <a:schemeClr val="accent6">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re 1">
            <a:extLst>
              <a:ext uri="{FF2B5EF4-FFF2-40B4-BE49-F238E27FC236}">
                <a16:creationId xmlns:a16="http://schemas.microsoft.com/office/drawing/2014/main" id="{4A1AC325-538D-464B-906C-C2FAF62D8643}"/>
              </a:ext>
            </a:extLst>
          </p:cNvPr>
          <p:cNvSpPr>
            <a:spLocks noGrp="1"/>
          </p:cNvSpPr>
          <p:nvPr>
            <p:ph type="title"/>
            <p:custDataLst>
              <p:tags r:id="rId3"/>
            </p:custDataLst>
          </p:nvPr>
        </p:nvSpPr>
        <p:spPr/>
        <p:txBody>
          <a:bodyPr/>
          <a:lstStyle/>
          <a:p>
            <a:r>
              <a:rPr lang="fr-CA" dirty="0"/>
              <a:t>         </a:t>
            </a:r>
            <a:r>
              <a:rPr lang="fr-CA" sz="3600" dirty="0">
                <a:latin typeface="Calibri" panose="020F0502020204030204" pitchFamily="34" charset="0"/>
                <a:cs typeface="Calibri" panose="020F0502020204030204" pitchFamily="34" charset="0"/>
              </a:rPr>
              <a:t>requises pour démarrer</a:t>
            </a:r>
            <a:endParaRPr lang="en-CA" sz="3600" dirty="0">
              <a:latin typeface="Calibri" panose="020F0502020204030204" pitchFamily="34" charset="0"/>
              <a:cs typeface="Calibri" panose="020F0502020204030204" pitchFamily="34" charset="0"/>
            </a:endParaRPr>
          </a:p>
        </p:txBody>
      </p:sp>
      <p:pic>
        <p:nvPicPr>
          <p:cNvPr id="6" name="Espace réservé du contenu 5" descr="Groupe d’hommes">
            <a:extLst>
              <a:ext uri="{FF2B5EF4-FFF2-40B4-BE49-F238E27FC236}">
                <a16:creationId xmlns:a16="http://schemas.microsoft.com/office/drawing/2014/main" id="{6EFD2FF2-D8DC-4F4F-B2F4-3DF8D4469771}"/>
              </a:ext>
            </a:extLst>
          </p:cNvPr>
          <p:cNvPicPr>
            <a:picLocks noGrp="1" noChangeAspect="1"/>
          </p:cNvPicPr>
          <p:nvPr>
            <p:ph idx="1"/>
            <p:custDataLst>
              <p:tags r:id="rId4"/>
            </p:custDataLst>
          </p:nvPr>
        </p:nvPicPr>
        <p:blipFill>
          <a:blip r:embed="rId31">
            <a:extLst>
              <a:ext uri="{28A0092B-C50C-407E-A947-70E740481C1C}">
                <a14:useLocalDpi xmlns:a14="http://schemas.microsoft.com/office/drawing/2010/main"/>
              </a:ext>
              <a:ext uri="{96DAC541-7B7A-43D3-8B79-37D633B846F1}">
                <asvg:svgBlip xmlns:asvg="http://schemas.microsoft.com/office/drawing/2016/SVG/main" r:embed="rId32"/>
              </a:ext>
            </a:extLst>
          </a:blip>
          <a:stretch>
            <a:fillRect/>
          </a:stretch>
        </p:blipFill>
        <p:spPr>
          <a:xfrm>
            <a:off x="848138" y="448033"/>
            <a:ext cx="914400" cy="914400"/>
          </a:xfrm>
        </p:spPr>
      </p:pic>
      <p:sp>
        <p:nvSpPr>
          <p:cNvPr id="4" name="Espace réservé du numéro de diapositive 3">
            <a:extLst>
              <a:ext uri="{FF2B5EF4-FFF2-40B4-BE49-F238E27FC236}">
                <a16:creationId xmlns:a16="http://schemas.microsoft.com/office/drawing/2014/main" id="{9E04DBAF-1534-43A0-B844-724A582FC69C}"/>
              </a:ext>
            </a:extLst>
          </p:cNvPr>
          <p:cNvSpPr>
            <a:spLocks noGrp="1"/>
          </p:cNvSpPr>
          <p:nvPr>
            <p:ph type="sldNum" sz="quarter" idx="12"/>
            <p:custDataLst>
              <p:tags r:id="rId5"/>
            </p:custDataLst>
          </p:nvPr>
        </p:nvSpPr>
        <p:spPr/>
        <p:txBody>
          <a:bodyPr/>
          <a:lstStyle/>
          <a:p>
            <a:fld id="{384FFCA0-41F3-47C4-9A28-F019F2CBCC19}" type="slidenum">
              <a:rPr lang="en-CA" smtClean="0"/>
              <a:t>17</a:t>
            </a:fld>
            <a:endParaRPr lang="en-CA"/>
          </a:p>
        </p:txBody>
      </p:sp>
      <p:pic>
        <p:nvPicPr>
          <p:cNvPr id="7" name="Graphique 6">
            <a:extLst>
              <a:ext uri="{FF2B5EF4-FFF2-40B4-BE49-F238E27FC236}">
                <a16:creationId xmlns:a16="http://schemas.microsoft.com/office/drawing/2014/main" id="{97823A3C-DBD4-4369-B368-7E013538750C}"/>
              </a:ext>
            </a:extLst>
          </p:cNvPr>
          <p:cNvPicPr>
            <a:picLocks noChangeAspect="1"/>
          </p:cNvPicPr>
          <p:nvPr>
            <p:custDataLst>
              <p:tags r:id="rId6"/>
            </p:custDataLst>
          </p:nvPr>
        </p:nvPicPr>
        <p:blipFill>
          <a:blip r:embed="rId33">
            <a:extLst>
              <a:ext uri="{28A0092B-C50C-407E-A947-70E740481C1C}">
                <a14:useLocalDpi xmlns:a14="http://schemas.microsoft.com/office/drawing/2010/main"/>
              </a:ext>
              <a:ext uri="{96DAC541-7B7A-43D3-8B79-37D633B846F1}">
                <asvg:svgBlip xmlns:asvg="http://schemas.microsoft.com/office/drawing/2016/SVG/main" r:embed="rId34"/>
              </a:ext>
            </a:extLst>
          </a:blip>
          <a:stretch>
            <a:fillRect/>
          </a:stretch>
        </p:blipFill>
        <p:spPr>
          <a:xfrm>
            <a:off x="1406410" y="1690689"/>
            <a:ext cx="914399" cy="1325563"/>
          </a:xfrm>
          <a:prstGeom prst="rect">
            <a:avLst/>
          </a:prstGeom>
        </p:spPr>
      </p:pic>
      <p:sp>
        <p:nvSpPr>
          <p:cNvPr id="13" name="Ellipse 12">
            <a:extLst>
              <a:ext uri="{FF2B5EF4-FFF2-40B4-BE49-F238E27FC236}">
                <a16:creationId xmlns:a16="http://schemas.microsoft.com/office/drawing/2014/main" id="{AB5A600C-9F27-47E3-AECC-E8D56D25338B}"/>
              </a:ext>
            </a:extLst>
          </p:cNvPr>
          <p:cNvSpPr/>
          <p:nvPr>
            <p:custDataLst>
              <p:tags r:id="rId7"/>
            </p:custDataLst>
          </p:nvPr>
        </p:nvSpPr>
        <p:spPr>
          <a:xfrm>
            <a:off x="5121284" y="2608537"/>
            <a:ext cx="3747814" cy="3747814"/>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5" name="Image 14">
            <a:extLst>
              <a:ext uri="{FF2B5EF4-FFF2-40B4-BE49-F238E27FC236}">
                <a16:creationId xmlns:a16="http://schemas.microsoft.com/office/drawing/2014/main" id="{64875E03-1EAD-4850-A873-C9E7F559325D}"/>
              </a:ext>
            </a:extLst>
          </p:cNvPr>
          <p:cNvPicPr>
            <a:picLocks noChangeAspect="1"/>
          </p:cNvPicPr>
          <p:nvPr>
            <p:custDataLst>
              <p:tags r:id="rId8"/>
            </p:custDataLst>
          </p:nvPr>
        </p:nvPicPr>
        <p:blipFill>
          <a:blip r:embed="rId35">
            <a:extLst>
              <a:ext uri="{28A0092B-C50C-407E-A947-70E740481C1C}">
                <a14:useLocalDpi xmlns:a14="http://schemas.microsoft.com/office/drawing/2010/main"/>
              </a:ext>
            </a:extLst>
          </a:blip>
          <a:stretch>
            <a:fillRect/>
          </a:stretch>
        </p:blipFill>
        <p:spPr>
          <a:xfrm>
            <a:off x="2499248" y="3901109"/>
            <a:ext cx="939019" cy="1310609"/>
          </a:xfrm>
          <a:prstGeom prst="rect">
            <a:avLst/>
          </a:prstGeom>
        </p:spPr>
      </p:pic>
      <p:pic>
        <p:nvPicPr>
          <p:cNvPr id="17" name="Graphique 16">
            <a:extLst>
              <a:ext uri="{FF2B5EF4-FFF2-40B4-BE49-F238E27FC236}">
                <a16:creationId xmlns:a16="http://schemas.microsoft.com/office/drawing/2014/main" id="{FDFCC208-9D0D-4C32-AA08-2E1BD4EF1D6F}"/>
              </a:ext>
            </a:extLst>
          </p:cNvPr>
          <p:cNvPicPr>
            <a:picLocks noChangeAspect="1"/>
          </p:cNvPicPr>
          <p:nvPr>
            <p:custDataLst>
              <p:tags r:id="rId9"/>
            </p:custDataLst>
          </p:nvPr>
        </p:nvPicPr>
        <p:blipFill>
          <a:blip r:embed="rId36">
            <a:extLst>
              <a:ext uri="{28A0092B-C50C-407E-A947-70E740481C1C}">
                <a14:useLocalDpi xmlns:a14="http://schemas.microsoft.com/office/drawing/2010/main"/>
              </a:ext>
              <a:ext uri="{96DAC541-7B7A-43D3-8B79-37D633B846F1}">
                <asvg:svgBlip xmlns:asvg="http://schemas.microsoft.com/office/drawing/2016/SVG/main" r:embed="rId37"/>
              </a:ext>
            </a:extLst>
          </a:blip>
          <a:stretch>
            <a:fillRect/>
          </a:stretch>
        </p:blipFill>
        <p:spPr>
          <a:xfrm>
            <a:off x="6931572" y="3800878"/>
            <a:ext cx="695452" cy="1330189"/>
          </a:xfrm>
          <a:prstGeom prst="rect">
            <a:avLst/>
          </a:prstGeom>
        </p:spPr>
      </p:pic>
      <p:pic>
        <p:nvPicPr>
          <p:cNvPr id="18" name="Graphique 17">
            <a:extLst>
              <a:ext uri="{FF2B5EF4-FFF2-40B4-BE49-F238E27FC236}">
                <a16:creationId xmlns:a16="http://schemas.microsoft.com/office/drawing/2014/main" id="{9D6B11CC-6AD5-4F97-B6C4-64C2891233DA}"/>
              </a:ext>
            </a:extLst>
          </p:cNvPr>
          <p:cNvPicPr>
            <a:picLocks noChangeAspect="1"/>
          </p:cNvPicPr>
          <p:nvPr>
            <p:custDataLst>
              <p:tags r:id="rId10"/>
            </p:custDataLst>
          </p:nvPr>
        </p:nvPicPr>
        <p:blipFill>
          <a:blip r:embed="rId36">
            <a:extLst>
              <a:ext uri="{28A0092B-C50C-407E-A947-70E740481C1C}">
                <a14:useLocalDpi xmlns:a14="http://schemas.microsoft.com/office/drawing/2010/main"/>
              </a:ext>
              <a:ext uri="{96DAC541-7B7A-43D3-8B79-37D633B846F1}">
                <asvg:svgBlip xmlns:asvg="http://schemas.microsoft.com/office/drawing/2016/SVG/main" r:embed="rId37"/>
              </a:ext>
            </a:extLst>
          </a:blip>
          <a:stretch>
            <a:fillRect/>
          </a:stretch>
        </p:blipFill>
        <p:spPr>
          <a:xfrm>
            <a:off x="7388065" y="3800878"/>
            <a:ext cx="695452" cy="1330189"/>
          </a:xfrm>
          <a:prstGeom prst="rect">
            <a:avLst/>
          </a:prstGeom>
        </p:spPr>
      </p:pic>
      <p:pic>
        <p:nvPicPr>
          <p:cNvPr id="19" name="Graphique 18">
            <a:extLst>
              <a:ext uri="{FF2B5EF4-FFF2-40B4-BE49-F238E27FC236}">
                <a16:creationId xmlns:a16="http://schemas.microsoft.com/office/drawing/2014/main" id="{5C7CF6D5-19E6-45C4-B352-E26D7E61C7A5}"/>
              </a:ext>
            </a:extLst>
          </p:cNvPr>
          <p:cNvPicPr>
            <a:picLocks noChangeAspect="1"/>
          </p:cNvPicPr>
          <p:nvPr>
            <p:custDataLst>
              <p:tags r:id="rId11"/>
            </p:custDataLst>
          </p:nvPr>
        </p:nvPicPr>
        <p:blipFill>
          <a:blip r:embed="rId36">
            <a:extLst>
              <a:ext uri="{28A0092B-C50C-407E-A947-70E740481C1C}">
                <a14:useLocalDpi xmlns:a14="http://schemas.microsoft.com/office/drawing/2010/main"/>
              </a:ext>
              <a:ext uri="{96DAC541-7B7A-43D3-8B79-37D633B846F1}">
                <asvg:svgBlip xmlns:asvg="http://schemas.microsoft.com/office/drawing/2016/SVG/main" r:embed="rId37"/>
              </a:ext>
            </a:extLst>
          </a:blip>
          <a:stretch>
            <a:fillRect/>
          </a:stretch>
        </p:blipFill>
        <p:spPr>
          <a:xfrm>
            <a:off x="7842714" y="3800877"/>
            <a:ext cx="695452" cy="1330189"/>
          </a:xfrm>
          <a:prstGeom prst="rect">
            <a:avLst/>
          </a:prstGeom>
        </p:spPr>
      </p:pic>
      <p:cxnSp>
        <p:nvCxnSpPr>
          <p:cNvPr id="21" name="Connecteur droit 20">
            <a:extLst>
              <a:ext uri="{FF2B5EF4-FFF2-40B4-BE49-F238E27FC236}">
                <a16:creationId xmlns:a16="http://schemas.microsoft.com/office/drawing/2014/main" id="{D1FA07B8-FAF4-434F-BBD0-140282F26433}"/>
              </a:ext>
            </a:extLst>
          </p:cNvPr>
          <p:cNvCxnSpPr>
            <a:cxnSpLocks/>
          </p:cNvCxnSpPr>
          <p:nvPr>
            <p:custDataLst>
              <p:tags r:id="rId12"/>
            </p:custDataLst>
          </p:nvPr>
        </p:nvCxnSpPr>
        <p:spPr>
          <a:xfrm>
            <a:off x="2239617" y="1948576"/>
            <a:ext cx="3352800" cy="1557475"/>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4" name="Connecteur droit avec flèche 23">
            <a:extLst>
              <a:ext uri="{FF2B5EF4-FFF2-40B4-BE49-F238E27FC236}">
                <a16:creationId xmlns:a16="http://schemas.microsoft.com/office/drawing/2014/main" id="{38D7DA1D-FFFE-4B5A-BA82-0DA8E4778DDF}"/>
              </a:ext>
            </a:extLst>
          </p:cNvPr>
          <p:cNvCxnSpPr>
            <a:cxnSpLocks/>
          </p:cNvCxnSpPr>
          <p:nvPr>
            <p:custDataLst>
              <p:tags r:id="rId13"/>
            </p:custDataLst>
          </p:nvPr>
        </p:nvCxnSpPr>
        <p:spPr>
          <a:xfrm>
            <a:off x="3644347" y="4556413"/>
            <a:ext cx="1648599"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6" name="Connecteur droit avec flèche 25">
            <a:extLst>
              <a:ext uri="{FF2B5EF4-FFF2-40B4-BE49-F238E27FC236}">
                <a16:creationId xmlns:a16="http://schemas.microsoft.com/office/drawing/2014/main" id="{EA88D785-40AB-4435-BA56-302740840F43}"/>
              </a:ext>
            </a:extLst>
          </p:cNvPr>
          <p:cNvCxnSpPr>
            <a:cxnSpLocks/>
          </p:cNvCxnSpPr>
          <p:nvPr>
            <p:custDataLst>
              <p:tags r:id="rId14"/>
            </p:custDataLst>
          </p:nvPr>
        </p:nvCxnSpPr>
        <p:spPr>
          <a:xfrm flipH="1">
            <a:off x="3644347" y="4803900"/>
            <a:ext cx="1590262"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7" name="ZoneTexte 26">
            <a:extLst>
              <a:ext uri="{FF2B5EF4-FFF2-40B4-BE49-F238E27FC236}">
                <a16:creationId xmlns:a16="http://schemas.microsoft.com/office/drawing/2014/main" id="{27D01C4A-16DA-4F54-9C24-DBC157B4682D}"/>
              </a:ext>
            </a:extLst>
          </p:cNvPr>
          <p:cNvSpPr txBox="1"/>
          <p:nvPr>
            <p:custDataLst>
              <p:tags r:id="rId15"/>
            </p:custDataLst>
          </p:nvPr>
        </p:nvSpPr>
        <p:spPr>
          <a:xfrm>
            <a:off x="6791573" y="4344119"/>
            <a:ext cx="1888435" cy="646331"/>
          </a:xfrm>
          <a:prstGeom prst="rect">
            <a:avLst/>
          </a:prstGeom>
          <a:solidFill>
            <a:schemeClr val="bg1"/>
          </a:solidFill>
          <a:ln w="28575">
            <a:solidFill>
              <a:schemeClr val="tx1"/>
            </a:solidFill>
          </a:ln>
        </p:spPr>
        <p:txBody>
          <a:bodyPr wrap="square" rtlCol="0">
            <a:spAutoFit/>
          </a:bodyPr>
          <a:lstStyle/>
          <a:p>
            <a:pPr algn="ctr"/>
            <a:r>
              <a:rPr lang="fr-CA" dirty="0"/>
              <a:t>Gestion par processus</a:t>
            </a:r>
            <a:endParaRPr lang="en-CA" dirty="0"/>
          </a:p>
        </p:txBody>
      </p:sp>
      <p:sp>
        <p:nvSpPr>
          <p:cNvPr id="28" name="ZoneTexte 27">
            <a:extLst>
              <a:ext uri="{FF2B5EF4-FFF2-40B4-BE49-F238E27FC236}">
                <a16:creationId xmlns:a16="http://schemas.microsoft.com/office/drawing/2014/main" id="{C7C96AFA-E0E2-4811-881E-C8AD944263ED}"/>
              </a:ext>
            </a:extLst>
          </p:cNvPr>
          <p:cNvSpPr txBox="1"/>
          <p:nvPr>
            <p:custDataLst>
              <p:tags r:id="rId16"/>
            </p:custDataLst>
          </p:nvPr>
        </p:nvSpPr>
        <p:spPr>
          <a:xfrm>
            <a:off x="1166191" y="3016252"/>
            <a:ext cx="1593196" cy="369332"/>
          </a:xfrm>
          <a:prstGeom prst="rect">
            <a:avLst/>
          </a:prstGeom>
          <a:noFill/>
        </p:spPr>
        <p:txBody>
          <a:bodyPr wrap="square" rtlCol="0">
            <a:spAutoFit/>
          </a:bodyPr>
          <a:lstStyle/>
          <a:p>
            <a:r>
              <a:rPr lang="fr-CA" dirty="0"/>
              <a:t>Second Coach</a:t>
            </a:r>
            <a:endParaRPr lang="en-CA" dirty="0"/>
          </a:p>
        </p:txBody>
      </p:sp>
      <p:sp>
        <p:nvSpPr>
          <p:cNvPr id="29" name="ZoneTexte 28">
            <a:extLst>
              <a:ext uri="{FF2B5EF4-FFF2-40B4-BE49-F238E27FC236}">
                <a16:creationId xmlns:a16="http://schemas.microsoft.com/office/drawing/2014/main" id="{D936CADC-AB16-425B-9B1C-BF306B0A0BD0}"/>
              </a:ext>
            </a:extLst>
          </p:cNvPr>
          <p:cNvSpPr txBox="1"/>
          <p:nvPr>
            <p:custDataLst>
              <p:tags r:id="rId17"/>
            </p:custDataLst>
          </p:nvPr>
        </p:nvSpPr>
        <p:spPr>
          <a:xfrm>
            <a:off x="2320809" y="5150795"/>
            <a:ext cx="1477618" cy="369332"/>
          </a:xfrm>
          <a:prstGeom prst="rect">
            <a:avLst/>
          </a:prstGeom>
          <a:noFill/>
        </p:spPr>
        <p:txBody>
          <a:bodyPr wrap="square" rtlCol="0">
            <a:spAutoFit/>
          </a:bodyPr>
          <a:lstStyle/>
          <a:p>
            <a:pPr algn="ctr"/>
            <a:r>
              <a:rPr lang="fr-CA" dirty="0"/>
              <a:t>Coach</a:t>
            </a:r>
            <a:endParaRPr lang="en-CA" dirty="0"/>
          </a:p>
        </p:txBody>
      </p:sp>
      <p:sp>
        <p:nvSpPr>
          <p:cNvPr id="30" name="ZoneTexte 29">
            <a:extLst>
              <a:ext uri="{FF2B5EF4-FFF2-40B4-BE49-F238E27FC236}">
                <a16:creationId xmlns:a16="http://schemas.microsoft.com/office/drawing/2014/main" id="{562A4EC5-1142-4DC5-8C96-BACAFC918C80}"/>
              </a:ext>
            </a:extLst>
          </p:cNvPr>
          <p:cNvSpPr txBox="1"/>
          <p:nvPr>
            <p:custDataLst>
              <p:tags r:id="rId18"/>
            </p:custDataLst>
          </p:nvPr>
        </p:nvSpPr>
        <p:spPr>
          <a:xfrm>
            <a:off x="5121284" y="5087050"/>
            <a:ext cx="1477618" cy="369332"/>
          </a:xfrm>
          <a:prstGeom prst="rect">
            <a:avLst/>
          </a:prstGeom>
          <a:noFill/>
        </p:spPr>
        <p:txBody>
          <a:bodyPr wrap="square" rtlCol="0">
            <a:spAutoFit/>
          </a:bodyPr>
          <a:lstStyle/>
          <a:p>
            <a:pPr algn="ctr"/>
            <a:r>
              <a:rPr lang="fr-CA" dirty="0"/>
              <a:t>Apprenant</a:t>
            </a:r>
            <a:endParaRPr lang="en-CA" dirty="0"/>
          </a:p>
        </p:txBody>
      </p:sp>
      <p:pic>
        <p:nvPicPr>
          <p:cNvPr id="34" name="Graphique 33">
            <a:extLst>
              <a:ext uri="{FF2B5EF4-FFF2-40B4-BE49-F238E27FC236}">
                <a16:creationId xmlns:a16="http://schemas.microsoft.com/office/drawing/2014/main" id="{6FF8379E-8A04-4BCC-BEE6-789E86688645}"/>
              </a:ext>
            </a:extLst>
          </p:cNvPr>
          <p:cNvPicPr>
            <a:picLocks noChangeAspect="1"/>
          </p:cNvPicPr>
          <p:nvPr>
            <p:custDataLst>
              <p:tags r:id="rId19"/>
            </p:custDataLst>
          </p:nvPr>
        </p:nvPicPr>
        <p:blipFill>
          <a:blip r:embed="rId38">
            <a:extLst>
              <a:ext uri="{28A0092B-C50C-407E-A947-70E740481C1C}">
                <a14:useLocalDpi xmlns:a14="http://schemas.microsoft.com/office/drawing/2010/main"/>
              </a:ext>
              <a:ext uri="{96DAC541-7B7A-43D3-8B79-37D633B846F1}">
                <asvg:svgBlip xmlns:asvg="http://schemas.microsoft.com/office/drawing/2016/SVG/main" r:embed="rId39"/>
              </a:ext>
            </a:extLst>
          </a:blip>
          <a:stretch>
            <a:fillRect/>
          </a:stretch>
        </p:blipFill>
        <p:spPr>
          <a:xfrm>
            <a:off x="5355859" y="3954523"/>
            <a:ext cx="790132" cy="1196272"/>
          </a:xfrm>
          <a:prstGeom prst="rect">
            <a:avLst/>
          </a:prstGeom>
        </p:spPr>
      </p:pic>
      <p:sp>
        <p:nvSpPr>
          <p:cNvPr id="39" name="ZoneTexte 38">
            <a:extLst>
              <a:ext uri="{FF2B5EF4-FFF2-40B4-BE49-F238E27FC236}">
                <a16:creationId xmlns:a16="http://schemas.microsoft.com/office/drawing/2014/main" id="{25C84D6D-C843-4F19-A7EB-C67E337DE42D}"/>
              </a:ext>
            </a:extLst>
          </p:cNvPr>
          <p:cNvSpPr txBox="1"/>
          <p:nvPr>
            <p:custDataLst>
              <p:tags r:id="rId20"/>
            </p:custDataLst>
          </p:nvPr>
        </p:nvSpPr>
        <p:spPr>
          <a:xfrm>
            <a:off x="3689982" y="3562940"/>
            <a:ext cx="776061" cy="523220"/>
          </a:xfrm>
          <a:prstGeom prst="rect">
            <a:avLst/>
          </a:prstGeom>
          <a:solidFill>
            <a:schemeClr val="bg1"/>
          </a:solidFill>
        </p:spPr>
        <p:txBody>
          <a:bodyPr wrap="square" rtlCol="0">
            <a:spAutoFit/>
          </a:bodyPr>
          <a:lstStyle/>
          <a:p>
            <a:r>
              <a:rPr lang="fr-CA" sz="2800" dirty="0"/>
              <a:t>5 Q</a:t>
            </a:r>
            <a:endParaRPr lang="en-CA" sz="2800" dirty="0"/>
          </a:p>
        </p:txBody>
      </p:sp>
      <p:sp>
        <p:nvSpPr>
          <p:cNvPr id="40" name="ZoneTexte 39">
            <a:extLst>
              <a:ext uri="{FF2B5EF4-FFF2-40B4-BE49-F238E27FC236}">
                <a16:creationId xmlns:a16="http://schemas.microsoft.com/office/drawing/2014/main" id="{DBFD3B47-777B-48FC-9AF6-6B587CD809A6}"/>
              </a:ext>
            </a:extLst>
          </p:cNvPr>
          <p:cNvSpPr txBox="1"/>
          <p:nvPr>
            <p:custDataLst>
              <p:tags r:id="rId21"/>
            </p:custDataLst>
          </p:nvPr>
        </p:nvSpPr>
        <p:spPr>
          <a:xfrm>
            <a:off x="6050973" y="2758940"/>
            <a:ext cx="1888435" cy="646331"/>
          </a:xfrm>
          <a:prstGeom prst="rect">
            <a:avLst/>
          </a:prstGeom>
          <a:noFill/>
        </p:spPr>
        <p:txBody>
          <a:bodyPr wrap="square" rtlCol="0">
            <a:spAutoFit/>
          </a:bodyPr>
          <a:lstStyle/>
          <a:p>
            <a:r>
              <a:rPr lang="fr-CA" dirty="0"/>
              <a:t>Tableau d’apprentissage</a:t>
            </a:r>
            <a:endParaRPr lang="en-CA" dirty="0"/>
          </a:p>
        </p:txBody>
      </p:sp>
      <p:sp>
        <p:nvSpPr>
          <p:cNvPr id="3" name="Espace réservé du pied de page 2">
            <a:extLst>
              <a:ext uri="{FF2B5EF4-FFF2-40B4-BE49-F238E27FC236}">
                <a16:creationId xmlns:a16="http://schemas.microsoft.com/office/drawing/2014/main" id="{77468F21-7580-42A5-AD13-1BDF04515A80}"/>
              </a:ext>
            </a:extLst>
          </p:cNvPr>
          <p:cNvSpPr>
            <a:spLocks noGrp="1"/>
          </p:cNvSpPr>
          <p:nvPr>
            <p:ph type="ftr" sz="quarter" idx="11"/>
            <p:custDataLst>
              <p:tags r:id="rId22"/>
            </p:custDataLst>
          </p:nvPr>
        </p:nvSpPr>
        <p:spPr/>
        <p:txBody>
          <a:bodyPr/>
          <a:lstStyle/>
          <a:p>
            <a:r>
              <a:rPr lang="en-CA"/>
              <a:t>Copyrights Gilles Bélanger, 2020</a:t>
            </a:r>
          </a:p>
        </p:txBody>
      </p:sp>
      <p:sp>
        <p:nvSpPr>
          <p:cNvPr id="5" name="Heptagone 4">
            <a:extLst>
              <a:ext uri="{FF2B5EF4-FFF2-40B4-BE49-F238E27FC236}">
                <a16:creationId xmlns:a16="http://schemas.microsoft.com/office/drawing/2014/main" id="{DC606310-287E-4027-B9E2-93C75CB4ED80}"/>
              </a:ext>
            </a:extLst>
          </p:cNvPr>
          <p:cNvSpPr/>
          <p:nvPr>
            <p:custDataLst>
              <p:tags r:id="rId23"/>
            </p:custDataLst>
          </p:nvPr>
        </p:nvSpPr>
        <p:spPr>
          <a:xfrm>
            <a:off x="4811686" y="4868110"/>
            <a:ext cx="556592" cy="556592"/>
          </a:xfrm>
          <a:prstGeom prst="heptagon">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dirty="0">
                <a:solidFill>
                  <a:schemeClr val="tx1"/>
                </a:solidFill>
              </a:rPr>
              <a:t>1</a:t>
            </a:r>
            <a:endParaRPr lang="en-CA" dirty="0">
              <a:solidFill>
                <a:schemeClr val="tx1"/>
              </a:solidFill>
            </a:endParaRPr>
          </a:p>
        </p:txBody>
      </p:sp>
      <p:sp>
        <p:nvSpPr>
          <p:cNvPr id="25" name="Heptagone 24">
            <a:extLst>
              <a:ext uri="{FF2B5EF4-FFF2-40B4-BE49-F238E27FC236}">
                <a16:creationId xmlns:a16="http://schemas.microsoft.com/office/drawing/2014/main" id="{84044900-9DC1-415C-8418-2F74264933F2}"/>
              </a:ext>
            </a:extLst>
          </p:cNvPr>
          <p:cNvSpPr/>
          <p:nvPr>
            <p:custDataLst>
              <p:tags r:id="rId24"/>
            </p:custDataLst>
          </p:nvPr>
        </p:nvSpPr>
        <p:spPr>
          <a:xfrm>
            <a:off x="2093392" y="5050184"/>
            <a:ext cx="556592" cy="556592"/>
          </a:xfrm>
          <a:prstGeom prst="heptagon">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dirty="0">
                <a:solidFill>
                  <a:schemeClr val="tx1"/>
                </a:solidFill>
              </a:rPr>
              <a:t>2</a:t>
            </a:r>
            <a:endParaRPr lang="en-CA" dirty="0">
              <a:solidFill>
                <a:schemeClr val="tx1"/>
              </a:solidFill>
            </a:endParaRPr>
          </a:p>
        </p:txBody>
      </p:sp>
      <p:sp>
        <p:nvSpPr>
          <p:cNvPr id="31" name="Heptagone 30">
            <a:extLst>
              <a:ext uri="{FF2B5EF4-FFF2-40B4-BE49-F238E27FC236}">
                <a16:creationId xmlns:a16="http://schemas.microsoft.com/office/drawing/2014/main" id="{473B5423-F41C-4AEF-B646-52C2B5FC220A}"/>
              </a:ext>
            </a:extLst>
          </p:cNvPr>
          <p:cNvSpPr/>
          <p:nvPr>
            <p:custDataLst>
              <p:tags r:id="rId25"/>
            </p:custDataLst>
          </p:nvPr>
        </p:nvSpPr>
        <p:spPr>
          <a:xfrm>
            <a:off x="697723" y="2687996"/>
            <a:ext cx="556592" cy="556592"/>
          </a:xfrm>
          <a:prstGeom prst="heptagon">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dirty="0">
                <a:solidFill>
                  <a:schemeClr val="tx1"/>
                </a:solidFill>
              </a:rPr>
              <a:t>3</a:t>
            </a:r>
            <a:endParaRPr lang="en-CA" dirty="0">
              <a:solidFill>
                <a:schemeClr val="tx1"/>
              </a:solidFill>
            </a:endParaRPr>
          </a:p>
        </p:txBody>
      </p:sp>
      <p:pic>
        <p:nvPicPr>
          <p:cNvPr id="33" name="Image 32">
            <a:extLst>
              <a:ext uri="{FF2B5EF4-FFF2-40B4-BE49-F238E27FC236}">
                <a16:creationId xmlns:a16="http://schemas.microsoft.com/office/drawing/2014/main" id="{ED992C67-F7E1-4FB2-8D07-3614A351FC02}"/>
              </a:ext>
            </a:extLst>
          </p:cNvPr>
          <p:cNvPicPr>
            <a:picLocks noChangeAspect="1"/>
          </p:cNvPicPr>
          <p:nvPr>
            <p:custDataLst>
              <p:tags r:id="rId26"/>
            </p:custDataLst>
          </p:nvPr>
        </p:nvPicPr>
        <p:blipFill>
          <a:blip r:embed="rId40" cstate="hqprint">
            <a:extLst>
              <a:ext uri="{28A0092B-C50C-407E-A947-70E740481C1C}">
                <a14:useLocalDpi xmlns:a14="http://schemas.microsoft.com/office/drawing/2010/main"/>
              </a:ext>
            </a:extLst>
          </a:blip>
          <a:stretch>
            <a:fillRect/>
          </a:stretch>
        </p:blipFill>
        <p:spPr>
          <a:xfrm>
            <a:off x="5965416" y="3352801"/>
            <a:ext cx="1084382" cy="811140"/>
          </a:xfrm>
          <a:prstGeom prst="rect">
            <a:avLst/>
          </a:prstGeom>
        </p:spPr>
      </p:pic>
      <p:cxnSp>
        <p:nvCxnSpPr>
          <p:cNvPr id="32" name="Connecteur droit 31">
            <a:extLst>
              <a:ext uri="{FF2B5EF4-FFF2-40B4-BE49-F238E27FC236}">
                <a16:creationId xmlns:a16="http://schemas.microsoft.com/office/drawing/2014/main" id="{0535A44E-AA7A-49C0-9864-1B5A8E098C78}"/>
              </a:ext>
            </a:extLst>
          </p:cNvPr>
          <p:cNvCxnSpPr>
            <a:cxnSpLocks/>
          </p:cNvCxnSpPr>
          <p:nvPr>
            <p:custDataLst>
              <p:tags r:id="rId27"/>
            </p:custDataLst>
          </p:nvPr>
        </p:nvCxnSpPr>
        <p:spPr>
          <a:xfrm>
            <a:off x="2226894" y="2037583"/>
            <a:ext cx="731717" cy="1657742"/>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pic>
        <p:nvPicPr>
          <p:cNvPr id="11" name="Image 10">
            <a:extLst>
              <a:ext uri="{FF2B5EF4-FFF2-40B4-BE49-F238E27FC236}">
                <a16:creationId xmlns:a16="http://schemas.microsoft.com/office/drawing/2014/main" id="{F2E49077-A75C-49E2-925B-0DF3C0C97A10}"/>
              </a:ext>
            </a:extLst>
          </p:cNvPr>
          <p:cNvPicPr>
            <a:picLocks noChangeAspect="1"/>
          </p:cNvPicPr>
          <p:nvPr/>
        </p:nvPicPr>
        <p:blipFill>
          <a:blip r:embed="rId41" cstate="hqprint">
            <a:extLst>
              <a:ext uri="{28A0092B-C50C-407E-A947-70E740481C1C}">
                <a14:useLocalDpi xmlns:a14="http://schemas.microsoft.com/office/drawing/2010/main"/>
              </a:ext>
            </a:extLst>
          </a:blip>
          <a:stretch>
            <a:fillRect/>
          </a:stretch>
        </p:blipFill>
        <p:spPr>
          <a:xfrm>
            <a:off x="6021782" y="3344295"/>
            <a:ext cx="995241" cy="585635"/>
          </a:xfrm>
          <a:prstGeom prst="rect">
            <a:avLst/>
          </a:prstGeom>
        </p:spPr>
      </p:pic>
    </p:spTree>
    <p:extLst>
      <p:ext uri="{BB962C8B-B14F-4D97-AF65-F5344CB8AC3E}">
        <p14:creationId xmlns:p14="http://schemas.microsoft.com/office/powerpoint/2010/main" val="9163171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24EA7578-D852-4B6E-AAA2-B180F5A34932}"/>
              </a:ext>
            </a:extLst>
          </p:cNvPr>
          <p:cNvPicPr>
            <a:picLocks noChangeAspect="1"/>
          </p:cNvPicPr>
          <p:nvPr>
            <p:custDataLst>
              <p:tags r:id="rId1"/>
            </p:custDataLst>
          </p:nvPr>
        </p:nvPicPr>
        <p:blipFill>
          <a:blip r:embed="rId26" cstate="hqprint">
            <a:extLst>
              <a:ext uri="{28A0092B-C50C-407E-A947-70E740481C1C}">
                <a14:useLocalDpi xmlns:a14="http://schemas.microsoft.com/office/drawing/2010/main"/>
              </a:ext>
            </a:extLst>
          </a:blip>
          <a:stretch>
            <a:fillRect/>
          </a:stretch>
        </p:blipFill>
        <p:spPr>
          <a:xfrm>
            <a:off x="3578675" y="3370097"/>
            <a:ext cx="1155200" cy="894024"/>
          </a:xfrm>
          <a:prstGeom prst="rect">
            <a:avLst/>
          </a:prstGeom>
        </p:spPr>
      </p:pic>
      <p:sp>
        <p:nvSpPr>
          <p:cNvPr id="2" name="Titre 1">
            <a:extLst>
              <a:ext uri="{FF2B5EF4-FFF2-40B4-BE49-F238E27FC236}">
                <a16:creationId xmlns:a16="http://schemas.microsoft.com/office/drawing/2014/main" id="{4A1AC325-538D-464B-906C-C2FAF62D8643}"/>
              </a:ext>
            </a:extLst>
          </p:cNvPr>
          <p:cNvSpPr>
            <a:spLocks noGrp="1"/>
          </p:cNvSpPr>
          <p:nvPr>
            <p:ph type="title"/>
            <p:custDataLst>
              <p:tags r:id="rId2"/>
            </p:custDataLst>
          </p:nvPr>
        </p:nvSpPr>
        <p:spPr>
          <a:xfrm>
            <a:off x="628650" y="464867"/>
            <a:ext cx="7886700" cy="535531"/>
          </a:xfrm>
          <a:noFill/>
        </p:spPr>
        <p:txBody>
          <a:bodyPr vert="horz" wrap="square" lIns="91440" tIns="45720" rIns="91440" bIns="45720" rtlCol="0" anchor="ctr">
            <a:spAutoFit/>
          </a:bodyPr>
          <a:lstStyle/>
          <a:p>
            <a:pPr algn="ctr" defTabSz="457200"/>
            <a:r>
              <a:rPr lang="fr-CA" sz="3200" b="1" dirty="0">
                <a:latin typeface="+mn-lt"/>
                <a:ea typeface="+mn-ea"/>
                <a:cs typeface="+mn-cs"/>
              </a:rPr>
              <a:t>   Rôles dans le Kata de Coaching</a:t>
            </a:r>
            <a:endParaRPr lang="en-CA" sz="3200" b="1" dirty="0">
              <a:latin typeface="+mn-lt"/>
              <a:ea typeface="+mn-ea"/>
              <a:cs typeface="+mn-cs"/>
            </a:endParaRPr>
          </a:p>
        </p:txBody>
      </p:sp>
      <p:sp>
        <p:nvSpPr>
          <p:cNvPr id="4" name="Espace réservé du numéro de diapositive 3">
            <a:extLst>
              <a:ext uri="{FF2B5EF4-FFF2-40B4-BE49-F238E27FC236}">
                <a16:creationId xmlns:a16="http://schemas.microsoft.com/office/drawing/2014/main" id="{9E04DBAF-1534-43A0-B844-724A582FC69C}"/>
              </a:ext>
            </a:extLst>
          </p:cNvPr>
          <p:cNvSpPr>
            <a:spLocks noGrp="1"/>
          </p:cNvSpPr>
          <p:nvPr>
            <p:ph type="sldNum" sz="quarter" idx="12"/>
            <p:custDataLst>
              <p:tags r:id="rId3"/>
            </p:custDataLst>
          </p:nvPr>
        </p:nvSpPr>
        <p:spPr/>
        <p:txBody>
          <a:bodyPr/>
          <a:lstStyle/>
          <a:p>
            <a:fld id="{384FFCA0-41F3-47C4-9A28-F019F2CBCC19}" type="slidenum">
              <a:rPr lang="en-CA" smtClean="0"/>
              <a:t>18</a:t>
            </a:fld>
            <a:endParaRPr lang="en-CA"/>
          </a:p>
        </p:txBody>
      </p:sp>
      <p:pic>
        <p:nvPicPr>
          <p:cNvPr id="7" name="Graphique 6">
            <a:extLst>
              <a:ext uri="{FF2B5EF4-FFF2-40B4-BE49-F238E27FC236}">
                <a16:creationId xmlns:a16="http://schemas.microsoft.com/office/drawing/2014/main" id="{97823A3C-DBD4-4369-B368-7E013538750C}"/>
              </a:ext>
            </a:extLst>
          </p:cNvPr>
          <p:cNvPicPr>
            <a:picLocks noChangeAspect="1"/>
          </p:cNvPicPr>
          <p:nvPr>
            <p:custDataLst>
              <p:tags r:id="rId4"/>
            </p:custDataLst>
          </p:nvPr>
        </p:nvPicPr>
        <p:blipFill>
          <a:blip r:embed="rId27">
            <a:extLst>
              <a:ext uri="{28A0092B-C50C-407E-A947-70E740481C1C}">
                <a14:useLocalDpi xmlns:a14="http://schemas.microsoft.com/office/drawing/2010/main"/>
              </a:ext>
              <a:ext uri="{96DAC541-7B7A-43D3-8B79-37D633B846F1}">
                <asvg:svgBlip xmlns:asvg="http://schemas.microsoft.com/office/drawing/2016/SVG/main" r:embed="rId28"/>
              </a:ext>
            </a:extLst>
          </a:blip>
          <a:stretch>
            <a:fillRect/>
          </a:stretch>
        </p:blipFill>
        <p:spPr>
          <a:xfrm>
            <a:off x="1406410" y="1690689"/>
            <a:ext cx="914399" cy="1325563"/>
          </a:xfrm>
          <a:prstGeom prst="rect">
            <a:avLst/>
          </a:prstGeom>
        </p:spPr>
      </p:pic>
      <p:sp>
        <p:nvSpPr>
          <p:cNvPr id="13" name="Ellipse 12">
            <a:extLst>
              <a:ext uri="{FF2B5EF4-FFF2-40B4-BE49-F238E27FC236}">
                <a16:creationId xmlns:a16="http://schemas.microsoft.com/office/drawing/2014/main" id="{AB5A600C-9F27-47E3-AECC-E8D56D25338B}"/>
              </a:ext>
            </a:extLst>
          </p:cNvPr>
          <p:cNvSpPr/>
          <p:nvPr>
            <p:custDataLst>
              <p:tags r:id="rId5"/>
            </p:custDataLst>
          </p:nvPr>
        </p:nvSpPr>
        <p:spPr>
          <a:xfrm>
            <a:off x="4784782" y="1582338"/>
            <a:ext cx="4200192" cy="4957601"/>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5" name="Image 14">
            <a:extLst>
              <a:ext uri="{FF2B5EF4-FFF2-40B4-BE49-F238E27FC236}">
                <a16:creationId xmlns:a16="http://schemas.microsoft.com/office/drawing/2014/main" id="{64875E03-1EAD-4850-A873-C9E7F559325D}"/>
              </a:ext>
            </a:extLst>
          </p:cNvPr>
          <p:cNvPicPr>
            <a:picLocks noChangeAspect="1"/>
          </p:cNvPicPr>
          <p:nvPr>
            <p:custDataLst>
              <p:tags r:id="rId6"/>
            </p:custDataLst>
          </p:nvPr>
        </p:nvPicPr>
        <p:blipFill>
          <a:blip r:embed="rId29">
            <a:extLst>
              <a:ext uri="{28A0092B-C50C-407E-A947-70E740481C1C}">
                <a14:useLocalDpi xmlns:a14="http://schemas.microsoft.com/office/drawing/2010/main"/>
              </a:ext>
            </a:extLst>
          </a:blip>
          <a:stretch>
            <a:fillRect/>
          </a:stretch>
        </p:blipFill>
        <p:spPr>
          <a:xfrm>
            <a:off x="2542112" y="3901109"/>
            <a:ext cx="939019" cy="1310609"/>
          </a:xfrm>
          <a:prstGeom prst="rect">
            <a:avLst/>
          </a:prstGeom>
        </p:spPr>
      </p:pic>
      <p:cxnSp>
        <p:nvCxnSpPr>
          <p:cNvPr id="21" name="Connecteur droit 20">
            <a:extLst>
              <a:ext uri="{FF2B5EF4-FFF2-40B4-BE49-F238E27FC236}">
                <a16:creationId xmlns:a16="http://schemas.microsoft.com/office/drawing/2014/main" id="{D1FA07B8-FAF4-434F-BBD0-140282F26433}"/>
              </a:ext>
            </a:extLst>
          </p:cNvPr>
          <p:cNvCxnSpPr>
            <a:cxnSpLocks/>
          </p:cNvCxnSpPr>
          <p:nvPr>
            <p:custDataLst>
              <p:tags r:id="rId7"/>
            </p:custDataLst>
          </p:nvPr>
        </p:nvCxnSpPr>
        <p:spPr>
          <a:xfrm>
            <a:off x="2239617" y="1948576"/>
            <a:ext cx="3352800" cy="1557475"/>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4" name="Connecteur droit avec flèche 23">
            <a:extLst>
              <a:ext uri="{FF2B5EF4-FFF2-40B4-BE49-F238E27FC236}">
                <a16:creationId xmlns:a16="http://schemas.microsoft.com/office/drawing/2014/main" id="{38D7DA1D-FFFE-4B5A-BA82-0DA8E4778DDF}"/>
              </a:ext>
            </a:extLst>
          </p:cNvPr>
          <p:cNvCxnSpPr>
            <a:cxnSpLocks/>
          </p:cNvCxnSpPr>
          <p:nvPr>
            <p:custDataLst>
              <p:tags r:id="rId8"/>
            </p:custDataLst>
          </p:nvPr>
        </p:nvCxnSpPr>
        <p:spPr>
          <a:xfrm>
            <a:off x="3644347" y="4556413"/>
            <a:ext cx="1648599"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6" name="Connecteur droit avec flèche 25">
            <a:extLst>
              <a:ext uri="{FF2B5EF4-FFF2-40B4-BE49-F238E27FC236}">
                <a16:creationId xmlns:a16="http://schemas.microsoft.com/office/drawing/2014/main" id="{EA88D785-40AB-4435-BA56-302740840F43}"/>
              </a:ext>
            </a:extLst>
          </p:cNvPr>
          <p:cNvCxnSpPr>
            <a:cxnSpLocks/>
          </p:cNvCxnSpPr>
          <p:nvPr>
            <p:custDataLst>
              <p:tags r:id="rId9"/>
            </p:custDataLst>
          </p:nvPr>
        </p:nvCxnSpPr>
        <p:spPr>
          <a:xfrm flipH="1">
            <a:off x="3644347" y="4803900"/>
            <a:ext cx="1590262"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8" name="ZoneTexte 27">
            <a:extLst>
              <a:ext uri="{FF2B5EF4-FFF2-40B4-BE49-F238E27FC236}">
                <a16:creationId xmlns:a16="http://schemas.microsoft.com/office/drawing/2014/main" id="{C7C96AFA-E0E2-4811-881E-C8AD944263ED}"/>
              </a:ext>
            </a:extLst>
          </p:cNvPr>
          <p:cNvSpPr txBox="1"/>
          <p:nvPr>
            <p:custDataLst>
              <p:tags r:id="rId10"/>
            </p:custDataLst>
          </p:nvPr>
        </p:nvSpPr>
        <p:spPr>
          <a:xfrm>
            <a:off x="1166191" y="3016252"/>
            <a:ext cx="1593196" cy="369332"/>
          </a:xfrm>
          <a:prstGeom prst="rect">
            <a:avLst/>
          </a:prstGeom>
          <a:noFill/>
        </p:spPr>
        <p:txBody>
          <a:bodyPr wrap="square" rtlCol="0">
            <a:spAutoFit/>
          </a:bodyPr>
          <a:lstStyle/>
          <a:p>
            <a:r>
              <a:rPr lang="fr-CA" dirty="0"/>
              <a:t>Second Coach</a:t>
            </a:r>
            <a:endParaRPr lang="en-CA" dirty="0"/>
          </a:p>
        </p:txBody>
      </p:sp>
      <p:sp>
        <p:nvSpPr>
          <p:cNvPr id="29" name="ZoneTexte 28">
            <a:extLst>
              <a:ext uri="{FF2B5EF4-FFF2-40B4-BE49-F238E27FC236}">
                <a16:creationId xmlns:a16="http://schemas.microsoft.com/office/drawing/2014/main" id="{D936CADC-AB16-425B-9B1C-BF306B0A0BD0}"/>
              </a:ext>
            </a:extLst>
          </p:cNvPr>
          <p:cNvSpPr txBox="1"/>
          <p:nvPr>
            <p:custDataLst>
              <p:tags r:id="rId11"/>
            </p:custDataLst>
          </p:nvPr>
        </p:nvSpPr>
        <p:spPr>
          <a:xfrm>
            <a:off x="2320809" y="5150795"/>
            <a:ext cx="1477618" cy="369332"/>
          </a:xfrm>
          <a:prstGeom prst="rect">
            <a:avLst/>
          </a:prstGeom>
          <a:noFill/>
        </p:spPr>
        <p:txBody>
          <a:bodyPr wrap="square" rtlCol="0">
            <a:spAutoFit/>
          </a:bodyPr>
          <a:lstStyle/>
          <a:p>
            <a:pPr algn="ctr"/>
            <a:r>
              <a:rPr lang="fr-CA" dirty="0"/>
              <a:t>Coach</a:t>
            </a:r>
            <a:endParaRPr lang="en-CA" dirty="0"/>
          </a:p>
        </p:txBody>
      </p:sp>
      <p:sp>
        <p:nvSpPr>
          <p:cNvPr id="30" name="ZoneTexte 29">
            <a:extLst>
              <a:ext uri="{FF2B5EF4-FFF2-40B4-BE49-F238E27FC236}">
                <a16:creationId xmlns:a16="http://schemas.microsoft.com/office/drawing/2014/main" id="{562A4EC5-1142-4DC5-8C96-BACAFC918C80}"/>
              </a:ext>
            </a:extLst>
          </p:cNvPr>
          <p:cNvSpPr txBox="1"/>
          <p:nvPr>
            <p:custDataLst>
              <p:tags r:id="rId12"/>
            </p:custDataLst>
          </p:nvPr>
        </p:nvSpPr>
        <p:spPr>
          <a:xfrm>
            <a:off x="5174204" y="5167956"/>
            <a:ext cx="1477618" cy="369332"/>
          </a:xfrm>
          <a:prstGeom prst="rect">
            <a:avLst/>
          </a:prstGeom>
          <a:noFill/>
        </p:spPr>
        <p:txBody>
          <a:bodyPr wrap="square" rtlCol="0">
            <a:spAutoFit/>
          </a:bodyPr>
          <a:lstStyle/>
          <a:p>
            <a:pPr algn="ctr"/>
            <a:r>
              <a:rPr lang="fr-CA" dirty="0"/>
              <a:t>Apprenant</a:t>
            </a:r>
            <a:endParaRPr lang="en-CA" dirty="0"/>
          </a:p>
        </p:txBody>
      </p:sp>
      <p:sp>
        <p:nvSpPr>
          <p:cNvPr id="39" name="ZoneTexte 38">
            <a:extLst>
              <a:ext uri="{FF2B5EF4-FFF2-40B4-BE49-F238E27FC236}">
                <a16:creationId xmlns:a16="http://schemas.microsoft.com/office/drawing/2014/main" id="{25C84D6D-C843-4F19-A7EB-C67E337DE42D}"/>
              </a:ext>
            </a:extLst>
          </p:cNvPr>
          <p:cNvSpPr txBox="1"/>
          <p:nvPr>
            <p:custDataLst>
              <p:tags r:id="rId13"/>
            </p:custDataLst>
          </p:nvPr>
        </p:nvSpPr>
        <p:spPr>
          <a:xfrm>
            <a:off x="3868417" y="3566010"/>
            <a:ext cx="652680" cy="461665"/>
          </a:xfrm>
          <a:prstGeom prst="rect">
            <a:avLst/>
          </a:prstGeom>
          <a:solidFill>
            <a:schemeClr val="bg1"/>
          </a:solidFill>
        </p:spPr>
        <p:txBody>
          <a:bodyPr wrap="square" rtlCol="0">
            <a:spAutoFit/>
          </a:bodyPr>
          <a:lstStyle/>
          <a:p>
            <a:r>
              <a:rPr lang="fr-CA" sz="2400" dirty="0"/>
              <a:t>5 Q</a:t>
            </a:r>
            <a:endParaRPr lang="en-CA" sz="2400" dirty="0"/>
          </a:p>
        </p:txBody>
      </p:sp>
      <p:sp>
        <p:nvSpPr>
          <p:cNvPr id="40" name="ZoneTexte 39">
            <a:extLst>
              <a:ext uri="{FF2B5EF4-FFF2-40B4-BE49-F238E27FC236}">
                <a16:creationId xmlns:a16="http://schemas.microsoft.com/office/drawing/2014/main" id="{DBFD3B47-777B-48FC-9AF6-6B587CD809A6}"/>
              </a:ext>
            </a:extLst>
          </p:cNvPr>
          <p:cNvSpPr txBox="1"/>
          <p:nvPr>
            <p:custDataLst>
              <p:tags r:id="rId14"/>
            </p:custDataLst>
          </p:nvPr>
        </p:nvSpPr>
        <p:spPr>
          <a:xfrm>
            <a:off x="6114603" y="1942291"/>
            <a:ext cx="1888435" cy="646331"/>
          </a:xfrm>
          <a:prstGeom prst="rect">
            <a:avLst/>
          </a:prstGeom>
          <a:noFill/>
        </p:spPr>
        <p:txBody>
          <a:bodyPr wrap="square" rtlCol="0">
            <a:spAutoFit/>
          </a:bodyPr>
          <a:lstStyle/>
          <a:p>
            <a:r>
              <a:rPr lang="fr-CA" dirty="0"/>
              <a:t>Tableau d’apprentissage</a:t>
            </a:r>
            <a:endParaRPr lang="en-CA" dirty="0"/>
          </a:p>
        </p:txBody>
      </p:sp>
      <p:sp>
        <p:nvSpPr>
          <p:cNvPr id="41" name="ZoneTexte 40">
            <a:extLst>
              <a:ext uri="{FF2B5EF4-FFF2-40B4-BE49-F238E27FC236}">
                <a16:creationId xmlns:a16="http://schemas.microsoft.com/office/drawing/2014/main" id="{B4B047CF-017D-4CC3-8A0A-6208482C3EAD}"/>
              </a:ext>
            </a:extLst>
          </p:cNvPr>
          <p:cNvSpPr txBox="1"/>
          <p:nvPr>
            <p:custDataLst>
              <p:tags r:id="rId15"/>
            </p:custDataLst>
          </p:nvPr>
        </p:nvSpPr>
        <p:spPr>
          <a:xfrm>
            <a:off x="214222" y="3316333"/>
            <a:ext cx="2068641" cy="1169551"/>
          </a:xfrm>
          <a:prstGeom prst="rect">
            <a:avLst/>
          </a:prstGeom>
          <a:noFill/>
        </p:spPr>
        <p:txBody>
          <a:bodyPr wrap="square" rtlCol="0">
            <a:spAutoFit/>
          </a:bodyPr>
          <a:lstStyle/>
          <a:p>
            <a:r>
              <a:rPr lang="fr-CA" sz="1400" dirty="0">
                <a:solidFill>
                  <a:schemeClr val="tx1">
                    <a:lumMod val="65000"/>
                    <a:lumOff val="35000"/>
                  </a:schemeClr>
                </a:solidFill>
              </a:rPr>
              <a:t>Le 2</a:t>
            </a:r>
            <a:r>
              <a:rPr lang="fr-CA" sz="1400" baseline="30000" dirty="0">
                <a:solidFill>
                  <a:schemeClr val="tx1">
                    <a:lumMod val="65000"/>
                    <a:lumOff val="35000"/>
                  </a:schemeClr>
                </a:solidFill>
              </a:rPr>
              <a:t>nd</a:t>
            </a:r>
            <a:r>
              <a:rPr lang="fr-CA" sz="1400" dirty="0">
                <a:solidFill>
                  <a:schemeClr val="tx1">
                    <a:lumMod val="65000"/>
                    <a:lumOff val="35000"/>
                  </a:schemeClr>
                </a:solidFill>
              </a:rPr>
              <a:t> Coach observe et donne du feedback au Coach. Il est responsable de l’efficacité de l’enseignement du Coach.</a:t>
            </a:r>
            <a:endParaRPr lang="en-CA" sz="1400" dirty="0">
              <a:solidFill>
                <a:schemeClr val="tx1">
                  <a:lumMod val="65000"/>
                  <a:lumOff val="35000"/>
                </a:schemeClr>
              </a:solidFill>
            </a:endParaRPr>
          </a:p>
        </p:txBody>
      </p:sp>
      <p:sp>
        <p:nvSpPr>
          <p:cNvPr id="42" name="ZoneTexte 41">
            <a:extLst>
              <a:ext uri="{FF2B5EF4-FFF2-40B4-BE49-F238E27FC236}">
                <a16:creationId xmlns:a16="http://schemas.microsoft.com/office/drawing/2014/main" id="{D5BA69ED-609A-4603-8D5A-60176D1DD580}"/>
              </a:ext>
            </a:extLst>
          </p:cNvPr>
          <p:cNvSpPr txBox="1"/>
          <p:nvPr>
            <p:custDataLst>
              <p:tags r:id="rId16"/>
            </p:custDataLst>
          </p:nvPr>
        </p:nvSpPr>
        <p:spPr>
          <a:xfrm>
            <a:off x="2712947" y="5429988"/>
            <a:ext cx="2004764" cy="954107"/>
          </a:xfrm>
          <a:prstGeom prst="rect">
            <a:avLst/>
          </a:prstGeom>
          <a:noFill/>
        </p:spPr>
        <p:txBody>
          <a:bodyPr wrap="square" rtlCol="0">
            <a:spAutoFit/>
          </a:bodyPr>
          <a:lstStyle/>
          <a:p>
            <a:r>
              <a:rPr lang="fr-CA" sz="1400" dirty="0">
                <a:solidFill>
                  <a:schemeClr val="tx1">
                    <a:lumMod val="65000"/>
                    <a:lumOff val="35000"/>
                  </a:schemeClr>
                </a:solidFill>
              </a:rPr>
              <a:t>Le Coach utilise les 5Q à </a:t>
            </a:r>
            <a:r>
              <a:rPr lang="fr-CA" sz="1400" b="1" dirty="0">
                <a:solidFill>
                  <a:schemeClr val="tx1">
                    <a:lumMod val="65000"/>
                    <a:lumOff val="35000"/>
                  </a:schemeClr>
                </a:solidFill>
              </a:rPr>
              <a:t>chaque jour. </a:t>
            </a:r>
            <a:r>
              <a:rPr lang="fr-CA" sz="1400" dirty="0">
                <a:solidFill>
                  <a:schemeClr val="tx1">
                    <a:lumMod val="65000"/>
                    <a:lumOff val="35000"/>
                  </a:schemeClr>
                </a:solidFill>
              </a:rPr>
              <a:t>Il est responsable des résultats de l’apprenant.</a:t>
            </a:r>
            <a:endParaRPr lang="en-CA" sz="1400" dirty="0">
              <a:solidFill>
                <a:schemeClr val="tx1">
                  <a:lumMod val="65000"/>
                  <a:lumOff val="35000"/>
                </a:schemeClr>
              </a:solidFill>
            </a:endParaRPr>
          </a:p>
        </p:txBody>
      </p:sp>
      <p:sp>
        <p:nvSpPr>
          <p:cNvPr id="43" name="ZoneTexte 42">
            <a:extLst>
              <a:ext uri="{FF2B5EF4-FFF2-40B4-BE49-F238E27FC236}">
                <a16:creationId xmlns:a16="http://schemas.microsoft.com/office/drawing/2014/main" id="{0C5873D6-B54D-49BA-8C8B-8ACD74399D34}"/>
              </a:ext>
            </a:extLst>
          </p:cNvPr>
          <p:cNvSpPr txBox="1"/>
          <p:nvPr>
            <p:custDataLst>
              <p:tags r:id="rId17"/>
            </p:custDataLst>
          </p:nvPr>
        </p:nvSpPr>
        <p:spPr>
          <a:xfrm>
            <a:off x="5667180" y="5367936"/>
            <a:ext cx="2254579" cy="954107"/>
          </a:xfrm>
          <a:prstGeom prst="rect">
            <a:avLst/>
          </a:prstGeom>
          <a:noFill/>
        </p:spPr>
        <p:txBody>
          <a:bodyPr wrap="square" rtlCol="0">
            <a:spAutoFit/>
          </a:bodyPr>
          <a:lstStyle/>
          <a:p>
            <a:pPr algn="ctr"/>
            <a:r>
              <a:rPr lang="fr-CA" sz="1400" dirty="0">
                <a:solidFill>
                  <a:schemeClr val="tx1">
                    <a:lumMod val="65000"/>
                    <a:lumOff val="35000"/>
                  </a:schemeClr>
                </a:solidFill>
              </a:rPr>
              <a:t>L’apprenant applique le kata d’amélioration à son niveau. Il est responsable de l’exécution.</a:t>
            </a:r>
            <a:endParaRPr lang="en-CA" sz="1400" dirty="0">
              <a:solidFill>
                <a:schemeClr val="tx1">
                  <a:lumMod val="65000"/>
                  <a:lumOff val="35000"/>
                </a:schemeClr>
              </a:solidFill>
            </a:endParaRPr>
          </a:p>
        </p:txBody>
      </p:sp>
      <p:sp>
        <p:nvSpPr>
          <p:cNvPr id="3" name="Espace réservé du pied de page 2">
            <a:extLst>
              <a:ext uri="{FF2B5EF4-FFF2-40B4-BE49-F238E27FC236}">
                <a16:creationId xmlns:a16="http://schemas.microsoft.com/office/drawing/2014/main" id="{77468F21-7580-42A5-AD13-1BDF04515A80}"/>
              </a:ext>
            </a:extLst>
          </p:cNvPr>
          <p:cNvSpPr>
            <a:spLocks noGrp="1"/>
          </p:cNvSpPr>
          <p:nvPr>
            <p:ph type="ftr" sz="quarter" idx="11"/>
            <p:custDataLst>
              <p:tags r:id="rId18"/>
            </p:custDataLst>
          </p:nvPr>
        </p:nvSpPr>
        <p:spPr/>
        <p:txBody>
          <a:bodyPr/>
          <a:lstStyle/>
          <a:p>
            <a:r>
              <a:rPr lang="en-CA"/>
              <a:t>Copyrights Gilles Bélanger, 2020</a:t>
            </a:r>
          </a:p>
        </p:txBody>
      </p:sp>
      <p:pic>
        <p:nvPicPr>
          <p:cNvPr id="34" name="Graphique 33">
            <a:extLst>
              <a:ext uri="{FF2B5EF4-FFF2-40B4-BE49-F238E27FC236}">
                <a16:creationId xmlns:a16="http://schemas.microsoft.com/office/drawing/2014/main" id="{6FF8379E-8A04-4BCC-BEE6-789E86688645}"/>
              </a:ext>
            </a:extLst>
          </p:cNvPr>
          <p:cNvPicPr>
            <a:picLocks noChangeAspect="1"/>
          </p:cNvPicPr>
          <p:nvPr>
            <p:custDataLst>
              <p:tags r:id="rId19"/>
            </p:custDataLst>
          </p:nvPr>
        </p:nvPicPr>
        <p:blipFill>
          <a:blip r:embed="rId30">
            <a:extLst>
              <a:ext uri="{28A0092B-C50C-407E-A947-70E740481C1C}">
                <a14:useLocalDpi xmlns:a14="http://schemas.microsoft.com/office/drawing/2010/main"/>
              </a:ext>
              <a:ext uri="{96DAC541-7B7A-43D3-8B79-37D633B846F1}">
                <asvg:svgBlip xmlns:asvg="http://schemas.microsoft.com/office/drawing/2016/SVG/main" r:embed="rId31"/>
              </a:ext>
            </a:extLst>
          </a:blip>
          <a:stretch>
            <a:fillRect/>
          </a:stretch>
        </p:blipFill>
        <p:spPr>
          <a:xfrm>
            <a:off x="5256060" y="4079389"/>
            <a:ext cx="790132" cy="1196272"/>
          </a:xfrm>
          <a:prstGeom prst="rect">
            <a:avLst/>
          </a:prstGeom>
        </p:spPr>
      </p:pic>
      <p:pic>
        <p:nvPicPr>
          <p:cNvPr id="31" name="Image 30">
            <a:extLst>
              <a:ext uri="{FF2B5EF4-FFF2-40B4-BE49-F238E27FC236}">
                <a16:creationId xmlns:a16="http://schemas.microsoft.com/office/drawing/2014/main" id="{8B83AFBD-23B2-4C20-A2B0-4756AE4693B3}"/>
              </a:ext>
            </a:extLst>
          </p:cNvPr>
          <p:cNvPicPr>
            <a:picLocks noChangeAspect="1"/>
          </p:cNvPicPr>
          <p:nvPr>
            <p:custDataLst>
              <p:tags r:id="rId20"/>
            </p:custDataLst>
          </p:nvPr>
        </p:nvPicPr>
        <p:blipFill>
          <a:blip r:embed="rId32">
            <a:extLst>
              <a:ext uri="{28A0092B-C50C-407E-A947-70E740481C1C}">
                <a14:useLocalDpi xmlns:a14="http://schemas.microsoft.com/office/drawing/2010/main"/>
              </a:ext>
            </a:extLst>
          </a:blip>
          <a:stretch>
            <a:fillRect/>
          </a:stretch>
        </p:blipFill>
        <p:spPr>
          <a:xfrm>
            <a:off x="6537168" y="3883023"/>
            <a:ext cx="1888435" cy="1590026"/>
          </a:xfrm>
          <a:prstGeom prst="rect">
            <a:avLst/>
          </a:prstGeom>
        </p:spPr>
      </p:pic>
      <p:sp>
        <p:nvSpPr>
          <p:cNvPr id="27" name="ZoneTexte 26">
            <a:extLst>
              <a:ext uri="{FF2B5EF4-FFF2-40B4-BE49-F238E27FC236}">
                <a16:creationId xmlns:a16="http://schemas.microsoft.com/office/drawing/2014/main" id="{27D01C4A-16DA-4F54-9C24-DBC157B4682D}"/>
              </a:ext>
            </a:extLst>
          </p:cNvPr>
          <p:cNvSpPr txBox="1"/>
          <p:nvPr>
            <p:custDataLst>
              <p:tags r:id="rId21"/>
            </p:custDataLst>
          </p:nvPr>
        </p:nvSpPr>
        <p:spPr>
          <a:xfrm>
            <a:off x="6513529" y="4614909"/>
            <a:ext cx="1888435" cy="646331"/>
          </a:xfrm>
          <a:prstGeom prst="rect">
            <a:avLst/>
          </a:prstGeom>
          <a:solidFill>
            <a:schemeClr val="bg1"/>
          </a:solidFill>
          <a:ln w="28575">
            <a:solidFill>
              <a:schemeClr val="tx1"/>
            </a:solidFill>
          </a:ln>
        </p:spPr>
        <p:txBody>
          <a:bodyPr wrap="square" rtlCol="0">
            <a:spAutoFit/>
          </a:bodyPr>
          <a:lstStyle/>
          <a:p>
            <a:pPr algn="ctr"/>
            <a:r>
              <a:rPr lang="fr-CA" dirty="0"/>
              <a:t>Gestion par processus</a:t>
            </a:r>
            <a:endParaRPr lang="en-CA" dirty="0"/>
          </a:p>
        </p:txBody>
      </p:sp>
      <p:pic>
        <p:nvPicPr>
          <p:cNvPr id="10" name="Image 9">
            <a:extLst>
              <a:ext uri="{FF2B5EF4-FFF2-40B4-BE49-F238E27FC236}">
                <a16:creationId xmlns:a16="http://schemas.microsoft.com/office/drawing/2014/main" id="{0CEB1807-7EBA-401F-A8D3-2C326E66B352}"/>
              </a:ext>
            </a:extLst>
          </p:cNvPr>
          <p:cNvPicPr>
            <a:picLocks noChangeAspect="1"/>
          </p:cNvPicPr>
          <p:nvPr>
            <p:custDataLst>
              <p:tags r:id="rId22"/>
            </p:custDataLst>
          </p:nvPr>
        </p:nvPicPr>
        <p:blipFill>
          <a:blip r:embed="rId33" cstate="print">
            <a:extLst>
              <a:ext uri="{28A0092B-C50C-407E-A947-70E740481C1C}">
                <a14:useLocalDpi xmlns:a14="http://schemas.microsoft.com/office/drawing/2010/main"/>
              </a:ext>
            </a:extLst>
          </a:blip>
          <a:stretch>
            <a:fillRect/>
          </a:stretch>
        </p:blipFill>
        <p:spPr>
          <a:xfrm>
            <a:off x="6036054" y="2509752"/>
            <a:ext cx="2576092" cy="1926971"/>
          </a:xfrm>
          <a:prstGeom prst="rect">
            <a:avLst/>
          </a:prstGeom>
        </p:spPr>
      </p:pic>
      <p:cxnSp>
        <p:nvCxnSpPr>
          <p:cNvPr id="25" name="Connecteur droit 24">
            <a:extLst>
              <a:ext uri="{FF2B5EF4-FFF2-40B4-BE49-F238E27FC236}">
                <a16:creationId xmlns:a16="http://schemas.microsoft.com/office/drawing/2014/main" id="{96FD8F45-44C1-4547-8649-5CDE4BBF4804}"/>
              </a:ext>
            </a:extLst>
          </p:cNvPr>
          <p:cNvCxnSpPr>
            <a:cxnSpLocks/>
          </p:cNvCxnSpPr>
          <p:nvPr>
            <p:custDataLst>
              <p:tags r:id="rId23"/>
            </p:custDataLst>
          </p:nvPr>
        </p:nvCxnSpPr>
        <p:spPr>
          <a:xfrm>
            <a:off x="2190077" y="2102780"/>
            <a:ext cx="731717" cy="1657742"/>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75645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55F358D3-4857-4325-9483-F887163BD053}"/>
              </a:ext>
            </a:extLst>
          </p:cNvPr>
          <p:cNvPicPr>
            <a:picLocks noChangeAspect="1"/>
          </p:cNvPicPr>
          <p:nvPr>
            <p:custDataLst>
              <p:tags r:id="rId1"/>
            </p:custDataLst>
          </p:nvPr>
        </p:nvPicPr>
        <p:blipFill>
          <a:blip r:embed="rId12">
            <a:extLst>
              <a:ext uri="{28A0092B-C50C-407E-A947-70E740481C1C}">
                <a14:useLocalDpi xmlns:a14="http://schemas.microsoft.com/office/drawing/2010/main"/>
              </a:ext>
            </a:extLst>
          </a:blip>
          <a:stretch>
            <a:fillRect/>
          </a:stretch>
        </p:blipFill>
        <p:spPr>
          <a:xfrm>
            <a:off x="2975796" y="1779516"/>
            <a:ext cx="4638397" cy="3465090"/>
          </a:xfrm>
          <a:prstGeom prst="rect">
            <a:avLst/>
          </a:prstGeom>
        </p:spPr>
      </p:pic>
      <p:sp>
        <p:nvSpPr>
          <p:cNvPr id="2" name="Titre 1">
            <a:extLst>
              <a:ext uri="{FF2B5EF4-FFF2-40B4-BE49-F238E27FC236}">
                <a16:creationId xmlns:a16="http://schemas.microsoft.com/office/drawing/2014/main" id="{273C047A-0533-466D-B59C-CACD64EAACC6}"/>
              </a:ext>
            </a:extLst>
          </p:cNvPr>
          <p:cNvSpPr>
            <a:spLocks noGrp="1"/>
          </p:cNvSpPr>
          <p:nvPr>
            <p:ph type="title"/>
            <p:custDataLst>
              <p:tags r:id="rId2"/>
            </p:custDataLst>
          </p:nvPr>
        </p:nvSpPr>
        <p:spPr>
          <a:xfrm>
            <a:off x="1" y="367513"/>
            <a:ext cx="9143992" cy="535531"/>
          </a:xfrm>
          <a:noFill/>
        </p:spPr>
        <p:txBody>
          <a:bodyPr vert="horz" wrap="square" lIns="91440" tIns="45720" rIns="91440" bIns="45720" rtlCol="0" anchor="ctr">
            <a:spAutoFit/>
          </a:bodyPr>
          <a:lstStyle/>
          <a:p>
            <a:pPr algn="ctr" defTabSz="457200"/>
            <a:r>
              <a:rPr lang="fr-CA" sz="3200" b="1" dirty="0">
                <a:latin typeface="+mn-lt"/>
                <a:ea typeface="+mn-ea"/>
                <a:cs typeface="+mn-cs"/>
              </a:rPr>
              <a:t>Le tableau d’apprentissage: station visuelle</a:t>
            </a:r>
            <a:endParaRPr lang="en-CA" sz="3200" b="1" dirty="0">
              <a:latin typeface="+mn-lt"/>
              <a:ea typeface="+mn-ea"/>
              <a:cs typeface="+mn-cs"/>
            </a:endParaRPr>
          </a:p>
        </p:txBody>
      </p:sp>
      <p:sp>
        <p:nvSpPr>
          <p:cNvPr id="4" name="Espace réservé du numéro de diapositive 3">
            <a:extLst>
              <a:ext uri="{FF2B5EF4-FFF2-40B4-BE49-F238E27FC236}">
                <a16:creationId xmlns:a16="http://schemas.microsoft.com/office/drawing/2014/main" id="{74476948-FA1A-4DFF-BCEF-06623D64419B}"/>
              </a:ext>
            </a:extLst>
          </p:cNvPr>
          <p:cNvSpPr>
            <a:spLocks noGrp="1"/>
          </p:cNvSpPr>
          <p:nvPr>
            <p:ph type="sldNum" sz="quarter" idx="12"/>
            <p:custDataLst>
              <p:tags r:id="rId3"/>
            </p:custDataLst>
          </p:nvPr>
        </p:nvSpPr>
        <p:spPr/>
        <p:txBody>
          <a:bodyPr/>
          <a:lstStyle/>
          <a:p>
            <a:fld id="{384FFCA0-41F3-47C4-9A28-F019F2CBCC19}" type="slidenum">
              <a:rPr lang="en-CA" smtClean="0"/>
              <a:t>19</a:t>
            </a:fld>
            <a:endParaRPr lang="en-CA"/>
          </a:p>
        </p:txBody>
      </p:sp>
      <p:sp>
        <p:nvSpPr>
          <p:cNvPr id="17" name="ZoneTexte 16">
            <a:extLst>
              <a:ext uri="{FF2B5EF4-FFF2-40B4-BE49-F238E27FC236}">
                <a16:creationId xmlns:a16="http://schemas.microsoft.com/office/drawing/2014/main" id="{33C1ADD6-7A84-4E12-B7B0-3C41EAB4D944}"/>
              </a:ext>
            </a:extLst>
          </p:cNvPr>
          <p:cNvSpPr txBox="1"/>
          <p:nvPr>
            <p:custDataLst>
              <p:tags r:id="rId4"/>
            </p:custDataLst>
          </p:nvPr>
        </p:nvSpPr>
        <p:spPr>
          <a:xfrm>
            <a:off x="1017141" y="4914972"/>
            <a:ext cx="2032043" cy="646331"/>
          </a:xfrm>
          <a:prstGeom prst="rect">
            <a:avLst/>
          </a:prstGeom>
          <a:noFill/>
        </p:spPr>
        <p:txBody>
          <a:bodyPr wrap="square" rtlCol="0">
            <a:spAutoFit/>
          </a:bodyPr>
          <a:lstStyle/>
          <a:p>
            <a:pPr algn="ctr"/>
            <a:r>
              <a:rPr lang="fr-CA" dirty="0"/>
              <a:t>Apprenant</a:t>
            </a:r>
          </a:p>
          <a:p>
            <a:pPr algn="ctr"/>
            <a:r>
              <a:rPr lang="fr-CA" dirty="0"/>
              <a:t>(ou ‘améliorateur’)</a:t>
            </a:r>
            <a:endParaRPr lang="en-CA" dirty="0"/>
          </a:p>
        </p:txBody>
      </p:sp>
      <p:pic>
        <p:nvPicPr>
          <p:cNvPr id="18" name="Graphique 17">
            <a:extLst>
              <a:ext uri="{FF2B5EF4-FFF2-40B4-BE49-F238E27FC236}">
                <a16:creationId xmlns:a16="http://schemas.microsoft.com/office/drawing/2014/main" id="{A129E256-8579-4652-9663-AAF533018228}"/>
              </a:ext>
            </a:extLst>
          </p:cNvPr>
          <p:cNvPicPr>
            <a:picLocks noChangeAspect="1"/>
          </p:cNvPicPr>
          <p:nvPr>
            <p:custDataLst>
              <p:tags r:id="rId5"/>
            </p:custDataLst>
          </p:nvPr>
        </p:nvPicPr>
        <p:blipFill>
          <a:blip r:embed="rId13">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1258961" y="2580675"/>
            <a:ext cx="1548404" cy="2344307"/>
          </a:xfrm>
          <a:prstGeom prst="rect">
            <a:avLst/>
          </a:prstGeom>
        </p:spPr>
      </p:pic>
      <p:sp>
        <p:nvSpPr>
          <p:cNvPr id="3" name="Espace réservé du pied de page 2">
            <a:extLst>
              <a:ext uri="{FF2B5EF4-FFF2-40B4-BE49-F238E27FC236}">
                <a16:creationId xmlns:a16="http://schemas.microsoft.com/office/drawing/2014/main" id="{964FC930-E51B-4F34-AF7C-38942DD01028}"/>
              </a:ext>
            </a:extLst>
          </p:cNvPr>
          <p:cNvSpPr>
            <a:spLocks noGrp="1"/>
          </p:cNvSpPr>
          <p:nvPr>
            <p:ph type="ftr" sz="quarter" idx="11"/>
            <p:custDataLst>
              <p:tags r:id="rId6"/>
            </p:custDataLst>
          </p:nvPr>
        </p:nvSpPr>
        <p:spPr/>
        <p:txBody>
          <a:bodyPr/>
          <a:lstStyle/>
          <a:p>
            <a:r>
              <a:rPr lang="en-CA"/>
              <a:t>Copyrights Gilles Bélanger, 2020</a:t>
            </a:r>
          </a:p>
        </p:txBody>
      </p:sp>
      <p:sp>
        <p:nvSpPr>
          <p:cNvPr id="9" name="ZoneTexte 8">
            <a:extLst>
              <a:ext uri="{FF2B5EF4-FFF2-40B4-BE49-F238E27FC236}">
                <a16:creationId xmlns:a16="http://schemas.microsoft.com/office/drawing/2014/main" id="{CFCBD64E-BDDF-42EB-A302-9CA4A8604005}"/>
              </a:ext>
            </a:extLst>
          </p:cNvPr>
          <p:cNvSpPr txBox="1"/>
          <p:nvPr>
            <p:custDataLst>
              <p:tags r:id="rId7"/>
            </p:custDataLst>
          </p:nvPr>
        </p:nvSpPr>
        <p:spPr>
          <a:xfrm>
            <a:off x="6312595" y="5724939"/>
            <a:ext cx="2831398" cy="369332"/>
          </a:xfrm>
          <a:prstGeom prst="rect">
            <a:avLst/>
          </a:prstGeom>
          <a:noFill/>
        </p:spPr>
        <p:txBody>
          <a:bodyPr wrap="square" rtlCol="0">
            <a:spAutoFit/>
          </a:bodyPr>
          <a:lstStyle/>
          <a:p>
            <a:r>
              <a:rPr lang="fr-CA" b="1" dirty="0">
                <a:highlight>
                  <a:srgbClr val="FFFF00"/>
                </a:highlight>
              </a:rPr>
              <a:t>Moins de 20 minutes/jour</a:t>
            </a:r>
            <a:endParaRPr lang="en-CA" b="1" dirty="0">
              <a:highlight>
                <a:srgbClr val="FFFF00"/>
              </a:highlight>
            </a:endParaRPr>
          </a:p>
        </p:txBody>
      </p:sp>
      <p:pic>
        <p:nvPicPr>
          <p:cNvPr id="7" name="Image 6">
            <a:extLst>
              <a:ext uri="{FF2B5EF4-FFF2-40B4-BE49-F238E27FC236}">
                <a16:creationId xmlns:a16="http://schemas.microsoft.com/office/drawing/2014/main" id="{C8B918DD-65B1-49A0-9995-8C381F9332A3}"/>
              </a:ext>
            </a:extLst>
          </p:cNvPr>
          <p:cNvPicPr>
            <a:picLocks noChangeAspect="1"/>
          </p:cNvPicPr>
          <p:nvPr/>
        </p:nvPicPr>
        <p:blipFill>
          <a:blip r:embed="rId15" cstate="print">
            <a:extLst>
              <a:ext uri="{28A0092B-C50C-407E-A947-70E740481C1C}">
                <a14:useLocalDpi xmlns:a14="http://schemas.microsoft.com/office/drawing/2010/main"/>
              </a:ext>
            </a:extLst>
          </a:blip>
          <a:stretch>
            <a:fillRect/>
          </a:stretch>
        </p:blipFill>
        <p:spPr>
          <a:xfrm>
            <a:off x="3217615" y="1779516"/>
            <a:ext cx="4211438" cy="2478159"/>
          </a:xfrm>
          <a:prstGeom prst="rect">
            <a:avLst/>
          </a:prstGeom>
        </p:spPr>
      </p:pic>
      <p:pic>
        <p:nvPicPr>
          <p:cNvPr id="15" name="Image 14">
            <a:extLst>
              <a:ext uri="{FF2B5EF4-FFF2-40B4-BE49-F238E27FC236}">
                <a16:creationId xmlns:a16="http://schemas.microsoft.com/office/drawing/2014/main" id="{C855FA3B-1149-45E7-B8A0-63D31F8847B5}"/>
              </a:ext>
            </a:extLst>
          </p:cNvPr>
          <p:cNvPicPr>
            <a:picLocks noChangeAspect="1"/>
          </p:cNvPicPr>
          <p:nvPr>
            <p:custDataLst>
              <p:tags r:id="rId8"/>
            </p:custDataLst>
          </p:nvPr>
        </p:nvPicPr>
        <p:blipFill>
          <a:blip r:embed="rId16">
            <a:extLst>
              <a:ext uri="{28A0092B-C50C-407E-A947-70E740481C1C}">
                <a14:useLocalDpi xmlns:a14="http://schemas.microsoft.com/office/drawing/2010/main"/>
              </a:ext>
            </a:extLst>
          </a:blip>
          <a:stretch>
            <a:fillRect/>
          </a:stretch>
        </p:blipFill>
        <p:spPr>
          <a:xfrm>
            <a:off x="3392084" y="3877186"/>
            <a:ext cx="2944443" cy="2479165"/>
          </a:xfrm>
          <a:prstGeom prst="rect">
            <a:avLst/>
          </a:prstGeom>
        </p:spPr>
      </p:pic>
      <p:sp>
        <p:nvSpPr>
          <p:cNvPr id="10" name="ZoneTexte 9">
            <a:extLst>
              <a:ext uri="{FF2B5EF4-FFF2-40B4-BE49-F238E27FC236}">
                <a16:creationId xmlns:a16="http://schemas.microsoft.com/office/drawing/2014/main" id="{F628CEE8-2B88-488C-8CD6-1E2F3EE698CC}"/>
              </a:ext>
            </a:extLst>
          </p:cNvPr>
          <p:cNvSpPr txBox="1"/>
          <p:nvPr>
            <p:custDataLst>
              <p:tags r:id="rId9"/>
            </p:custDataLst>
          </p:nvPr>
        </p:nvSpPr>
        <p:spPr>
          <a:xfrm>
            <a:off x="3920087" y="5161607"/>
            <a:ext cx="1888435" cy="646331"/>
          </a:xfrm>
          <a:prstGeom prst="rect">
            <a:avLst/>
          </a:prstGeom>
          <a:solidFill>
            <a:schemeClr val="bg1"/>
          </a:solidFill>
          <a:ln w="28575">
            <a:solidFill>
              <a:schemeClr val="tx1"/>
            </a:solidFill>
          </a:ln>
        </p:spPr>
        <p:txBody>
          <a:bodyPr wrap="square" rtlCol="0">
            <a:spAutoFit/>
          </a:bodyPr>
          <a:lstStyle/>
          <a:p>
            <a:pPr algn="ctr"/>
            <a:r>
              <a:rPr lang="fr-CA" dirty="0"/>
              <a:t>Gestion par processus</a:t>
            </a:r>
            <a:endParaRPr lang="en-CA" dirty="0"/>
          </a:p>
        </p:txBody>
      </p:sp>
    </p:spTree>
    <p:extLst>
      <p:ext uri="{BB962C8B-B14F-4D97-AF65-F5344CB8AC3E}">
        <p14:creationId xmlns:p14="http://schemas.microsoft.com/office/powerpoint/2010/main" val="17609621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23075"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0"/>
            <a:ext cx="9144000"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728740"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Espace réservé du contenu 2">
            <a:extLst>
              <a:ext uri="{FF2B5EF4-FFF2-40B4-BE49-F238E27FC236}">
                <a16:creationId xmlns:a16="http://schemas.microsoft.com/office/drawing/2014/main" id="{F185704E-BC5E-416C-9B70-60B6DBEEBE67}"/>
              </a:ext>
            </a:extLst>
          </p:cNvPr>
          <p:cNvSpPr>
            <a:spLocks noGrp="1"/>
          </p:cNvSpPr>
          <p:nvPr>
            <p:ph idx="1"/>
          </p:nvPr>
        </p:nvSpPr>
        <p:spPr>
          <a:xfrm>
            <a:off x="1240022" y="2176272"/>
            <a:ext cx="7025403" cy="4041648"/>
          </a:xfrm>
        </p:spPr>
        <p:txBody>
          <a:bodyPr anchor="t">
            <a:normAutofit/>
          </a:bodyPr>
          <a:lstStyle/>
          <a:p>
            <a:r>
              <a:rPr lang="fr-FR" sz="2100" b="0" i="0" dirty="0">
                <a:effectLst/>
                <a:latin typeface="Google Sans"/>
              </a:rPr>
              <a:t>Vous êtes libre d'utiliser, copier, remixer, et redistribuer les diapositives dans n'importe quel support ou format. </a:t>
            </a:r>
          </a:p>
          <a:p>
            <a:r>
              <a:rPr lang="fr-FR" sz="2100" b="0" i="0" dirty="0">
                <a:effectLst/>
                <a:latin typeface="Google Sans"/>
              </a:rPr>
              <a:t>La seule exigence est de noter la source originale sur chaque diapositive que vous utilisez, par exemple en ajoutant ‘Par Gilles Bélanger, enseignant à l’Université de Sherbrooke’.</a:t>
            </a:r>
          </a:p>
          <a:p>
            <a:r>
              <a:rPr lang="fr-FR" sz="2100" dirty="0">
                <a:latin typeface="Google Sans"/>
              </a:rPr>
              <a:t>Ce matériel est également disponible dans les notes du cours GIN751: Six Sigma et Zéro gaspillage de  l’Université de Sherbrooke. </a:t>
            </a:r>
            <a:endParaRPr lang="en-CA" sz="2100" dirty="0"/>
          </a:p>
        </p:txBody>
      </p:sp>
      <p:sp>
        <p:nvSpPr>
          <p:cNvPr id="4" name="Espace réservé du pied de page 3">
            <a:extLst>
              <a:ext uri="{FF2B5EF4-FFF2-40B4-BE49-F238E27FC236}">
                <a16:creationId xmlns:a16="http://schemas.microsoft.com/office/drawing/2014/main" id="{406409E5-40F4-40F1-9018-ECF7A7BC1B18}"/>
              </a:ext>
            </a:extLst>
          </p:cNvPr>
          <p:cNvSpPr>
            <a:spLocks noGrp="1"/>
          </p:cNvSpPr>
          <p:nvPr>
            <p:ph type="ftr" sz="quarter" idx="11"/>
          </p:nvPr>
        </p:nvSpPr>
        <p:spPr>
          <a:xfrm>
            <a:off x="3208025" y="6356350"/>
            <a:ext cx="3086100" cy="365125"/>
          </a:xfrm>
        </p:spPr>
        <p:txBody>
          <a:bodyPr>
            <a:normAutofit/>
          </a:bodyPr>
          <a:lstStyle/>
          <a:p>
            <a:pPr>
              <a:spcAft>
                <a:spcPts val="600"/>
              </a:spcAft>
            </a:pPr>
            <a:r>
              <a:rPr lang="en-CA">
                <a:solidFill>
                  <a:schemeClr val="tx1">
                    <a:alpha val="80000"/>
                  </a:schemeClr>
                </a:solidFill>
              </a:rPr>
              <a:t>Copyrights Gilles Bélanger, 2020</a:t>
            </a:r>
          </a:p>
        </p:txBody>
      </p:sp>
      <p:sp>
        <p:nvSpPr>
          <p:cNvPr id="5" name="Espace réservé du numéro de diapositive 4">
            <a:extLst>
              <a:ext uri="{FF2B5EF4-FFF2-40B4-BE49-F238E27FC236}">
                <a16:creationId xmlns:a16="http://schemas.microsoft.com/office/drawing/2014/main" id="{7D6D366B-4490-4702-BDBD-909B4285B208}"/>
              </a:ext>
            </a:extLst>
          </p:cNvPr>
          <p:cNvSpPr>
            <a:spLocks noGrp="1"/>
          </p:cNvSpPr>
          <p:nvPr>
            <p:ph type="sldNum" sz="quarter" idx="12"/>
          </p:nvPr>
        </p:nvSpPr>
        <p:spPr>
          <a:xfrm>
            <a:off x="6818386" y="6356350"/>
            <a:ext cx="1447038" cy="365125"/>
          </a:xfrm>
        </p:spPr>
        <p:txBody>
          <a:bodyPr>
            <a:normAutofit/>
          </a:bodyPr>
          <a:lstStyle/>
          <a:p>
            <a:pPr>
              <a:spcAft>
                <a:spcPts val="600"/>
              </a:spcAft>
            </a:pPr>
            <a:fld id="{384FFCA0-41F3-47C4-9A28-F019F2CBCC19}" type="slidenum">
              <a:rPr lang="en-CA">
                <a:solidFill>
                  <a:schemeClr val="tx1">
                    <a:alpha val="80000"/>
                  </a:schemeClr>
                </a:solidFill>
              </a:rPr>
              <a:pPr>
                <a:spcAft>
                  <a:spcPts val="600"/>
                </a:spcAft>
              </a:pPr>
              <a:t>2</a:t>
            </a:fld>
            <a:endParaRPr lang="en-CA">
              <a:solidFill>
                <a:schemeClr val="tx1">
                  <a:alpha val="80000"/>
                </a:schemeClr>
              </a:solidFill>
            </a:endParaRPr>
          </a:p>
        </p:txBody>
      </p:sp>
    </p:spTree>
    <p:extLst>
      <p:ext uri="{BB962C8B-B14F-4D97-AF65-F5344CB8AC3E}">
        <p14:creationId xmlns:p14="http://schemas.microsoft.com/office/powerpoint/2010/main" val="26673481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BAFE7D28-C96C-443F-820A-366C58A26EC1}"/>
              </a:ext>
            </a:extLst>
          </p:cNvPr>
          <p:cNvSpPr/>
          <p:nvPr>
            <p:custDataLst>
              <p:tags r:id="rId1"/>
            </p:custDataLst>
          </p:nvPr>
        </p:nvSpPr>
        <p:spPr>
          <a:xfrm>
            <a:off x="3487441" y="3201183"/>
            <a:ext cx="2191719" cy="763541"/>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400" dirty="0"/>
              <a:t>Les processus</a:t>
            </a:r>
            <a:endParaRPr lang="en-CA" sz="2400" dirty="0"/>
          </a:p>
        </p:txBody>
      </p:sp>
      <p:sp>
        <p:nvSpPr>
          <p:cNvPr id="5" name="Oval 4">
            <a:extLst>
              <a:ext uri="{FF2B5EF4-FFF2-40B4-BE49-F238E27FC236}">
                <a16:creationId xmlns:a16="http://schemas.microsoft.com/office/drawing/2014/main" id="{0E779A38-A7B3-4076-BC94-7DB16C9E1871}"/>
              </a:ext>
            </a:extLst>
          </p:cNvPr>
          <p:cNvSpPr/>
          <p:nvPr>
            <p:custDataLst>
              <p:tags r:id="rId2"/>
            </p:custDataLst>
          </p:nvPr>
        </p:nvSpPr>
        <p:spPr>
          <a:xfrm>
            <a:off x="2442073" y="2164660"/>
            <a:ext cx="4292590" cy="2885738"/>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Rectangle: Rounded Corners 5">
            <a:extLst>
              <a:ext uri="{FF2B5EF4-FFF2-40B4-BE49-F238E27FC236}">
                <a16:creationId xmlns:a16="http://schemas.microsoft.com/office/drawing/2014/main" id="{89C641F1-8ED0-46AB-814D-38AFF42C5A94}"/>
              </a:ext>
            </a:extLst>
          </p:cNvPr>
          <p:cNvSpPr/>
          <p:nvPr>
            <p:custDataLst>
              <p:tags r:id="rId3"/>
            </p:custDataLst>
          </p:nvPr>
        </p:nvSpPr>
        <p:spPr>
          <a:xfrm>
            <a:off x="3028950" y="2024692"/>
            <a:ext cx="2191719" cy="86179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000" dirty="0">
                <a:solidFill>
                  <a:schemeClr val="tx1"/>
                </a:solidFill>
              </a:rPr>
              <a:t>Stations visuelles</a:t>
            </a:r>
            <a:endParaRPr lang="en-CA" sz="2000" dirty="0">
              <a:solidFill>
                <a:schemeClr val="tx1"/>
              </a:solidFill>
            </a:endParaRPr>
          </a:p>
        </p:txBody>
      </p:sp>
      <p:sp>
        <p:nvSpPr>
          <p:cNvPr id="7" name="Rectangle: Rounded Corners 6">
            <a:extLst>
              <a:ext uri="{FF2B5EF4-FFF2-40B4-BE49-F238E27FC236}">
                <a16:creationId xmlns:a16="http://schemas.microsoft.com/office/drawing/2014/main" id="{D8F8D653-4725-4A49-8F18-09DADE4A09A8}"/>
              </a:ext>
            </a:extLst>
          </p:cNvPr>
          <p:cNvSpPr/>
          <p:nvPr>
            <p:custDataLst>
              <p:tags r:id="rId4"/>
            </p:custDataLst>
          </p:nvPr>
        </p:nvSpPr>
        <p:spPr>
          <a:xfrm>
            <a:off x="5329684" y="4076666"/>
            <a:ext cx="2191719" cy="861790"/>
          </a:xfrm>
          <a:prstGeom prst="round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000" dirty="0">
                <a:solidFill>
                  <a:schemeClr val="bg1"/>
                </a:solidFill>
              </a:rPr>
              <a:t>Cascade </a:t>
            </a:r>
            <a:r>
              <a:rPr lang="fr-CA" sz="2000">
                <a:solidFill>
                  <a:schemeClr val="bg1"/>
                </a:solidFill>
              </a:rPr>
              <a:t>de rencontres</a:t>
            </a:r>
            <a:endParaRPr lang="en-CA" sz="2000" dirty="0">
              <a:solidFill>
                <a:schemeClr val="bg1"/>
              </a:solidFill>
            </a:endParaRPr>
          </a:p>
        </p:txBody>
      </p:sp>
      <p:sp>
        <p:nvSpPr>
          <p:cNvPr id="8" name="Rectangle: Rounded Corners 7">
            <a:extLst>
              <a:ext uri="{FF2B5EF4-FFF2-40B4-BE49-F238E27FC236}">
                <a16:creationId xmlns:a16="http://schemas.microsoft.com/office/drawing/2014/main" id="{D8B42ED1-D88C-4B89-BD29-D24B55BE43AE}"/>
              </a:ext>
            </a:extLst>
          </p:cNvPr>
          <p:cNvSpPr/>
          <p:nvPr>
            <p:custDataLst>
              <p:tags r:id="rId5"/>
            </p:custDataLst>
          </p:nvPr>
        </p:nvSpPr>
        <p:spPr>
          <a:xfrm>
            <a:off x="1642599" y="4190195"/>
            <a:ext cx="2191719" cy="86179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000" dirty="0">
                <a:solidFill>
                  <a:schemeClr val="tx1"/>
                </a:solidFill>
              </a:rPr>
              <a:t>Standard de travail des gestionnaires</a:t>
            </a:r>
            <a:endParaRPr lang="en-CA" sz="2000" dirty="0">
              <a:solidFill>
                <a:schemeClr val="tx1"/>
              </a:solidFill>
            </a:endParaRPr>
          </a:p>
        </p:txBody>
      </p:sp>
      <p:sp>
        <p:nvSpPr>
          <p:cNvPr id="9" name="Oval 8">
            <a:extLst>
              <a:ext uri="{FF2B5EF4-FFF2-40B4-BE49-F238E27FC236}">
                <a16:creationId xmlns:a16="http://schemas.microsoft.com/office/drawing/2014/main" id="{A548752E-3B53-4711-935C-76F6A36D259B}"/>
              </a:ext>
            </a:extLst>
          </p:cNvPr>
          <p:cNvSpPr/>
          <p:nvPr>
            <p:custDataLst>
              <p:tags r:id="rId6"/>
            </p:custDataLst>
          </p:nvPr>
        </p:nvSpPr>
        <p:spPr>
          <a:xfrm>
            <a:off x="854242" y="1257300"/>
            <a:ext cx="7483642" cy="487880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Rectangle: Rounded Corners 9">
            <a:extLst>
              <a:ext uri="{FF2B5EF4-FFF2-40B4-BE49-F238E27FC236}">
                <a16:creationId xmlns:a16="http://schemas.microsoft.com/office/drawing/2014/main" id="{444FD041-6AE7-4C9A-9EF0-20F79551D61D}"/>
              </a:ext>
            </a:extLst>
          </p:cNvPr>
          <p:cNvSpPr/>
          <p:nvPr>
            <p:custDataLst>
              <p:tags r:id="rId7"/>
            </p:custDataLst>
          </p:nvPr>
        </p:nvSpPr>
        <p:spPr>
          <a:xfrm>
            <a:off x="614224" y="1513519"/>
            <a:ext cx="2191719" cy="861790"/>
          </a:xfrm>
          <a:prstGeom prst="round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000">
                <a:solidFill>
                  <a:schemeClr val="bg1"/>
                </a:solidFill>
              </a:rPr>
              <a:t>Coaching</a:t>
            </a:r>
            <a:endParaRPr lang="en-CA" sz="2000" dirty="0">
              <a:solidFill>
                <a:schemeClr val="bg1"/>
              </a:solidFill>
            </a:endParaRPr>
          </a:p>
        </p:txBody>
      </p:sp>
      <p:sp>
        <p:nvSpPr>
          <p:cNvPr id="11" name="Rectangle: Rounded Corners 10">
            <a:extLst>
              <a:ext uri="{FF2B5EF4-FFF2-40B4-BE49-F238E27FC236}">
                <a16:creationId xmlns:a16="http://schemas.microsoft.com/office/drawing/2014/main" id="{A80845B3-5940-4984-9654-19A1363561F0}"/>
              </a:ext>
            </a:extLst>
          </p:cNvPr>
          <p:cNvSpPr/>
          <p:nvPr>
            <p:custDataLst>
              <p:tags r:id="rId8"/>
            </p:custDataLst>
          </p:nvPr>
        </p:nvSpPr>
        <p:spPr>
          <a:xfrm>
            <a:off x="1078615" y="5337211"/>
            <a:ext cx="2191719" cy="86179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000" dirty="0">
                <a:solidFill>
                  <a:schemeClr val="tx1"/>
                </a:solidFill>
              </a:rPr>
              <a:t>Marche </a:t>
            </a:r>
            <a:r>
              <a:rPr lang="fr-CA" sz="2000" dirty="0" err="1">
                <a:solidFill>
                  <a:schemeClr val="tx1"/>
                </a:solidFill>
              </a:rPr>
              <a:t>Gemba</a:t>
            </a:r>
            <a:endParaRPr lang="en-CA" sz="2000" dirty="0">
              <a:solidFill>
                <a:schemeClr val="tx1"/>
              </a:solidFill>
            </a:endParaRPr>
          </a:p>
        </p:txBody>
      </p:sp>
      <p:sp>
        <p:nvSpPr>
          <p:cNvPr id="12" name="Rectangle: Rounded Corners 11">
            <a:extLst>
              <a:ext uri="{FF2B5EF4-FFF2-40B4-BE49-F238E27FC236}">
                <a16:creationId xmlns:a16="http://schemas.microsoft.com/office/drawing/2014/main" id="{267AE55A-7F01-4FDD-96EB-823218EE0C2D}"/>
              </a:ext>
            </a:extLst>
          </p:cNvPr>
          <p:cNvSpPr/>
          <p:nvPr>
            <p:custDataLst>
              <p:tags r:id="rId9"/>
            </p:custDataLst>
          </p:nvPr>
        </p:nvSpPr>
        <p:spPr>
          <a:xfrm>
            <a:off x="6539535" y="2032245"/>
            <a:ext cx="2191719" cy="86179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000" dirty="0">
                <a:solidFill>
                  <a:schemeClr val="tx1"/>
                </a:solidFill>
              </a:rPr>
              <a:t>Résolution de problèmes </a:t>
            </a:r>
          </a:p>
          <a:p>
            <a:pPr algn="ctr"/>
            <a:r>
              <a:rPr lang="fr-CA" sz="2000" dirty="0">
                <a:solidFill>
                  <a:schemeClr val="tx1"/>
                </a:solidFill>
              </a:rPr>
              <a:t>(PDCA-A3)</a:t>
            </a:r>
            <a:endParaRPr lang="en-CA" sz="2000" dirty="0">
              <a:solidFill>
                <a:schemeClr val="tx1"/>
              </a:solidFill>
            </a:endParaRPr>
          </a:p>
        </p:txBody>
      </p:sp>
      <p:sp>
        <p:nvSpPr>
          <p:cNvPr id="13" name="Rectangle: Rounded Corners 12">
            <a:extLst>
              <a:ext uri="{FF2B5EF4-FFF2-40B4-BE49-F238E27FC236}">
                <a16:creationId xmlns:a16="http://schemas.microsoft.com/office/drawing/2014/main" id="{91B0943D-0C67-425F-A6E1-3E287552FC16}"/>
              </a:ext>
            </a:extLst>
          </p:cNvPr>
          <p:cNvSpPr/>
          <p:nvPr>
            <p:custDataLst>
              <p:tags r:id="rId10"/>
            </p:custDataLst>
          </p:nvPr>
        </p:nvSpPr>
        <p:spPr>
          <a:xfrm>
            <a:off x="5220669" y="5423250"/>
            <a:ext cx="2191719" cy="86179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000" dirty="0">
                <a:solidFill>
                  <a:schemeClr val="tx1"/>
                </a:solidFill>
              </a:rPr>
              <a:t>Alignement avec les orientations stratégiques-</a:t>
            </a:r>
            <a:r>
              <a:rPr lang="fr-CA" sz="2000" dirty="0" err="1">
                <a:solidFill>
                  <a:schemeClr val="tx1"/>
                </a:solidFill>
              </a:rPr>
              <a:t>KPI’s</a:t>
            </a:r>
            <a:endParaRPr lang="en-CA" sz="2000" dirty="0">
              <a:solidFill>
                <a:schemeClr val="tx1"/>
              </a:solidFill>
            </a:endParaRPr>
          </a:p>
        </p:txBody>
      </p:sp>
      <p:sp>
        <p:nvSpPr>
          <p:cNvPr id="14" name="TextBox 13">
            <a:extLst>
              <a:ext uri="{FF2B5EF4-FFF2-40B4-BE49-F238E27FC236}">
                <a16:creationId xmlns:a16="http://schemas.microsoft.com/office/drawing/2014/main" id="{40C07268-C83B-4052-8A65-8055A96D1654}"/>
              </a:ext>
            </a:extLst>
          </p:cNvPr>
          <p:cNvSpPr txBox="1"/>
          <p:nvPr>
            <p:custDataLst>
              <p:tags r:id="rId11"/>
            </p:custDataLst>
          </p:nvPr>
        </p:nvSpPr>
        <p:spPr>
          <a:xfrm>
            <a:off x="1" y="425088"/>
            <a:ext cx="9144000" cy="535531"/>
          </a:xfrm>
          <a:prstGeom prst="rect">
            <a:avLst/>
          </a:prstGeom>
          <a:noFill/>
        </p:spPr>
        <p:txBody>
          <a:bodyPr vert="horz" wrap="square" lIns="91440" tIns="45720" rIns="91440" bIns="45720" rtlCol="0" anchor="ctr">
            <a:spAutoFit/>
          </a:bodyPr>
          <a:lstStyle>
            <a:lvl1pPr algn="ctr">
              <a:lnSpc>
                <a:spcPct val="90000"/>
              </a:lnSpc>
              <a:spcBef>
                <a:spcPct val="0"/>
              </a:spcBef>
              <a:buNone/>
              <a:defRPr sz="3200" b="1"/>
            </a:lvl1pPr>
          </a:lstStyle>
          <a:p>
            <a:r>
              <a:rPr lang="fr-CA" dirty="0"/>
              <a:t>Système de Gestion au Quotidien (SGQ)*</a:t>
            </a:r>
            <a:endParaRPr lang="en-CA" dirty="0"/>
          </a:p>
        </p:txBody>
      </p:sp>
      <p:sp>
        <p:nvSpPr>
          <p:cNvPr id="2" name="Espace réservé du numéro de diapositive 1">
            <a:extLst>
              <a:ext uri="{FF2B5EF4-FFF2-40B4-BE49-F238E27FC236}">
                <a16:creationId xmlns:a16="http://schemas.microsoft.com/office/drawing/2014/main" id="{EBADD0D2-8A5F-4A69-A7C2-C078DCCC25F7}"/>
              </a:ext>
            </a:extLst>
          </p:cNvPr>
          <p:cNvSpPr>
            <a:spLocks noGrp="1"/>
          </p:cNvSpPr>
          <p:nvPr>
            <p:ph type="sldNum" sz="quarter" idx="12"/>
            <p:custDataLst>
              <p:tags r:id="rId12"/>
            </p:custDataLst>
          </p:nvPr>
        </p:nvSpPr>
        <p:spPr/>
        <p:txBody>
          <a:bodyPr/>
          <a:lstStyle/>
          <a:p>
            <a:fld id="{384FFCA0-41F3-47C4-9A28-F019F2CBCC19}" type="slidenum">
              <a:rPr lang="en-CA" smtClean="0"/>
              <a:t>20</a:t>
            </a:fld>
            <a:endParaRPr lang="en-CA"/>
          </a:p>
        </p:txBody>
      </p:sp>
      <p:sp>
        <p:nvSpPr>
          <p:cNvPr id="3" name="Espace réservé du pied de page 2">
            <a:extLst>
              <a:ext uri="{FF2B5EF4-FFF2-40B4-BE49-F238E27FC236}">
                <a16:creationId xmlns:a16="http://schemas.microsoft.com/office/drawing/2014/main" id="{615487E5-21D8-4615-A672-C453167A87B5}"/>
              </a:ext>
            </a:extLst>
          </p:cNvPr>
          <p:cNvSpPr>
            <a:spLocks noGrp="1"/>
          </p:cNvSpPr>
          <p:nvPr>
            <p:ph type="ftr" sz="quarter" idx="11"/>
            <p:custDataLst>
              <p:tags r:id="rId13"/>
            </p:custDataLst>
          </p:nvPr>
        </p:nvSpPr>
        <p:spPr/>
        <p:txBody>
          <a:bodyPr/>
          <a:lstStyle/>
          <a:p>
            <a:r>
              <a:rPr lang="en-CA"/>
              <a:t>Copyrights Gilles Bélanger, 2020</a:t>
            </a:r>
          </a:p>
        </p:txBody>
      </p:sp>
      <p:sp>
        <p:nvSpPr>
          <p:cNvPr id="15" name="ZoneTexte 14">
            <a:extLst>
              <a:ext uri="{FF2B5EF4-FFF2-40B4-BE49-F238E27FC236}">
                <a16:creationId xmlns:a16="http://schemas.microsoft.com/office/drawing/2014/main" id="{C91B0D47-FD82-4133-9077-079BEAFA30FE}"/>
              </a:ext>
            </a:extLst>
          </p:cNvPr>
          <p:cNvSpPr txBox="1"/>
          <p:nvPr>
            <p:custDataLst>
              <p:tags r:id="rId14"/>
            </p:custDataLst>
          </p:nvPr>
        </p:nvSpPr>
        <p:spPr>
          <a:xfrm>
            <a:off x="1216819" y="6376811"/>
            <a:ext cx="2191719" cy="369332"/>
          </a:xfrm>
          <a:prstGeom prst="rect">
            <a:avLst/>
          </a:prstGeom>
          <a:noFill/>
        </p:spPr>
        <p:txBody>
          <a:bodyPr wrap="square" rtlCol="0">
            <a:spAutoFit/>
          </a:bodyPr>
          <a:lstStyle/>
          <a:p>
            <a:r>
              <a:rPr lang="fr-CA" dirty="0"/>
              <a:t>*(</a:t>
            </a:r>
            <a:r>
              <a:rPr lang="fr-CA" dirty="0" err="1"/>
              <a:t>Dala</a:t>
            </a:r>
            <a:r>
              <a:rPr lang="fr-CA" dirty="0"/>
              <a:t> Taher, 2015)</a:t>
            </a:r>
            <a:endParaRPr lang="en-CA" dirty="0"/>
          </a:p>
        </p:txBody>
      </p:sp>
    </p:spTree>
    <p:extLst>
      <p:ext uri="{BB962C8B-B14F-4D97-AF65-F5344CB8AC3E}">
        <p14:creationId xmlns:p14="http://schemas.microsoft.com/office/powerpoint/2010/main" val="6653612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9B5EC5A-BF75-417C-AFF1-C020A246E882}"/>
              </a:ext>
            </a:extLst>
          </p:cNvPr>
          <p:cNvSpPr>
            <a:spLocks noGrp="1"/>
          </p:cNvSpPr>
          <p:nvPr>
            <p:ph type="title"/>
            <p:custDataLst>
              <p:tags r:id="rId1"/>
            </p:custDataLst>
          </p:nvPr>
        </p:nvSpPr>
        <p:spPr>
          <a:noFill/>
        </p:spPr>
        <p:txBody>
          <a:bodyPr vert="horz" wrap="square" lIns="91440" tIns="45720" rIns="91440" bIns="45720" rtlCol="0" anchor="ctr">
            <a:spAutoFit/>
          </a:bodyPr>
          <a:lstStyle/>
          <a:p>
            <a:pPr algn="ctr" defTabSz="457200"/>
            <a:r>
              <a:rPr lang="fr-CA" sz="3200" b="1" dirty="0">
                <a:latin typeface="+mn-lt"/>
                <a:ea typeface="+mn-ea"/>
                <a:cs typeface="+mn-cs"/>
              </a:rPr>
              <a:t>Le SGQ fait le pont entre la philosophie Lean et ses outils</a:t>
            </a:r>
            <a:endParaRPr lang="en-CA" sz="3200" b="1" dirty="0">
              <a:latin typeface="+mn-lt"/>
              <a:ea typeface="+mn-ea"/>
              <a:cs typeface="+mn-cs"/>
            </a:endParaRPr>
          </a:p>
        </p:txBody>
      </p:sp>
      <p:sp>
        <p:nvSpPr>
          <p:cNvPr id="4" name="Espace réservé du pied de page 3">
            <a:extLst>
              <a:ext uri="{FF2B5EF4-FFF2-40B4-BE49-F238E27FC236}">
                <a16:creationId xmlns:a16="http://schemas.microsoft.com/office/drawing/2014/main" id="{9EB34E2A-CE6C-4B05-9E5A-5E0E7D015244}"/>
              </a:ext>
            </a:extLst>
          </p:cNvPr>
          <p:cNvSpPr>
            <a:spLocks noGrp="1"/>
          </p:cNvSpPr>
          <p:nvPr>
            <p:ph type="ftr" sz="quarter" idx="11"/>
            <p:custDataLst>
              <p:tags r:id="rId2"/>
            </p:custDataLst>
          </p:nvPr>
        </p:nvSpPr>
        <p:spPr/>
        <p:txBody>
          <a:bodyPr/>
          <a:lstStyle/>
          <a:p>
            <a:r>
              <a:rPr lang="en-CA"/>
              <a:t>Copyrights Gilles Bélanger, 2020</a:t>
            </a:r>
            <a:endParaRPr lang="en-CA" dirty="0"/>
          </a:p>
        </p:txBody>
      </p:sp>
      <p:sp>
        <p:nvSpPr>
          <p:cNvPr id="5" name="Espace réservé du numéro de diapositive 4">
            <a:extLst>
              <a:ext uri="{FF2B5EF4-FFF2-40B4-BE49-F238E27FC236}">
                <a16:creationId xmlns:a16="http://schemas.microsoft.com/office/drawing/2014/main" id="{76F1B442-D0BB-4B15-B331-A0C30B35E01C}"/>
              </a:ext>
            </a:extLst>
          </p:cNvPr>
          <p:cNvSpPr>
            <a:spLocks noGrp="1"/>
          </p:cNvSpPr>
          <p:nvPr>
            <p:ph type="sldNum" sz="quarter" idx="12"/>
            <p:custDataLst>
              <p:tags r:id="rId3"/>
            </p:custDataLst>
          </p:nvPr>
        </p:nvSpPr>
        <p:spPr/>
        <p:txBody>
          <a:bodyPr/>
          <a:lstStyle/>
          <a:p>
            <a:fld id="{384FFCA0-41F3-47C4-9A28-F019F2CBCC19}" type="slidenum">
              <a:rPr lang="en-CA" smtClean="0"/>
              <a:t>21</a:t>
            </a:fld>
            <a:endParaRPr lang="en-CA"/>
          </a:p>
        </p:txBody>
      </p:sp>
      <p:pic>
        <p:nvPicPr>
          <p:cNvPr id="7" name="Graphique 6" descr="Scène de pont">
            <a:extLst>
              <a:ext uri="{FF2B5EF4-FFF2-40B4-BE49-F238E27FC236}">
                <a16:creationId xmlns:a16="http://schemas.microsoft.com/office/drawing/2014/main" id="{A55BD66C-9089-4090-AB39-E97B39DC0414}"/>
              </a:ext>
            </a:extLst>
          </p:cNvPr>
          <p:cNvPicPr>
            <a:picLocks noChangeAspect="1"/>
          </p:cNvPicPr>
          <p:nvPr>
            <p:custDataLst>
              <p:tags r:id="rId4"/>
            </p:custDataLst>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2046685" y="1098946"/>
            <a:ext cx="5050631" cy="5050631"/>
          </a:xfrm>
          <a:prstGeom prst="rect">
            <a:avLst/>
          </a:prstGeom>
        </p:spPr>
      </p:pic>
      <p:pic>
        <p:nvPicPr>
          <p:cNvPr id="8" name="Image 7">
            <a:extLst>
              <a:ext uri="{FF2B5EF4-FFF2-40B4-BE49-F238E27FC236}">
                <a16:creationId xmlns:a16="http://schemas.microsoft.com/office/drawing/2014/main" id="{29941E37-34A9-4A1D-9685-2771A420520B}"/>
              </a:ext>
            </a:extLst>
          </p:cNvPr>
          <p:cNvPicPr>
            <a:picLocks noChangeAspect="1"/>
          </p:cNvPicPr>
          <p:nvPr>
            <p:custDataLst>
              <p:tags r:id="rId5"/>
            </p:custDataLst>
          </p:nvPr>
        </p:nvPicPr>
        <p:blipFill>
          <a:blip r:embed="rId11" cstate="print">
            <a:alphaModFix amt="88000"/>
            <a:extLst>
              <a:ext uri="{28A0092B-C50C-407E-A947-70E740481C1C}">
                <a14:useLocalDpi xmlns:a14="http://schemas.microsoft.com/office/drawing/2010/main"/>
              </a:ext>
            </a:extLst>
          </a:blip>
          <a:stretch>
            <a:fillRect/>
          </a:stretch>
        </p:blipFill>
        <p:spPr>
          <a:xfrm>
            <a:off x="3047323" y="4004140"/>
            <a:ext cx="3049354" cy="2352211"/>
          </a:xfrm>
          <a:prstGeom prst="rect">
            <a:avLst/>
          </a:prstGeom>
        </p:spPr>
      </p:pic>
      <p:sp>
        <p:nvSpPr>
          <p:cNvPr id="9" name="ZoneTexte 8">
            <a:extLst>
              <a:ext uri="{FF2B5EF4-FFF2-40B4-BE49-F238E27FC236}">
                <a16:creationId xmlns:a16="http://schemas.microsoft.com/office/drawing/2014/main" id="{2762D027-60D0-4EA1-B868-7155C9CA4221}"/>
              </a:ext>
            </a:extLst>
          </p:cNvPr>
          <p:cNvSpPr txBox="1"/>
          <p:nvPr>
            <p:custDataLst>
              <p:tags r:id="rId6"/>
            </p:custDataLst>
          </p:nvPr>
        </p:nvSpPr>
        <p:spPr>
          <a:xfrm>
            <a:off x="328613" y="2300286"/>
            <a:ext cx="2021681" cy="2585323"/>
          </a:xfrm>
          <a:prstGeom prst="rect">
            <a:avLst/>
          </a:prstGeom>
          <a:noFill/>
        </p:spPr>
        <p:txBody>
          <a:bodyPr wrap="square" rtlCol="0">
            <a:spAutoFit/>
          </a:bodyPr>
          <a:lstStyle/>
          <a:p>
            <a:pPr algn="ctr"/>
            <a:r>
              <a:rPr lang="fr-CA" b="1" dirty="0"/>
              <a:t>Philosophie Lean:</a:t>
            </a:r>
          </a:p>
          <a:p>
            <a:endParaRPr lang="fr-CA" dirty="0"/>
          </a:p>
          <a:p>
            <a:r>
              <a:rPr lang="fr-CA" dirty="0"/>
              <a:t>Mode de gestion qui vise à améliorer le performance de l’organisation dans le but de créer de la valeur pour le client.</a:t>
            </a:r>
            <a:endParaRPr lang="en-CA" dirty="0"/>
          </a:p>
        </p:txBody>
      </p:sp>
      <p:sp>
        <p:nvSpPr>
          <p:cNvPr id="10" name="ZoneTexte 9">
            <a:extLst>
              <a:ext uri="{FF2B5EF4-FFF2-40B4-BE49-F238E27FC236}">
                <a16:creationId xmlns:a16="http://schemas.microsoft.com/office/drawing/2014/main" id="{452CC5B2-ECA7-48DC-BC9C-5C006C9BB4BC}"/>
              </a:ext>
            </a:extLst>
          </p:cNvPr>
          <p:cNvSpPr txBox="1"/>
          <p:nvPr>
            <p:custDataLst>
              <p:tags r:id="rId7"/>
            </p:custDataLst>
          </p:nvPr>
        </p:nvSpPr>
        <p:spPr>
          <a:xfrm>
            <a:off x="7024688" y="2302667"/>
            <a:ext cx="2021681" cy="4247317"/>
          </a:xfrm>
          <a:prstGeom prst="rect">
            <a:avLst/>
          </a:prstGeom>
          <a:noFill/>
        </p:spPr>
        <p:txBody>
          <a:bodyPr wrap="square" rtlCol="0">
            <a:spAutoFit/>
          </a:bodyPr>
          <a:lstStyle/>
          <a:p>
            <a:pPr algn="ctr"/>
            <a:r>
              <a:rPr lang="fr-CA" b="1" dirty="0"/>
              <a:t>Outils Lean:</a:t>
            </a:r>
          </a:p>
          <a:p>
            <a:endParaRPr lang="fr-CA" dirty="0"/>
          </a:p>
          <a:p>
            <a:pPr marL="171450" indent="-171450">
              <a:buFont typeface="Arial" panose="020B0604020202020204" pitchFamily="34" charset="0"/>
              <a:buChar char="•"/>
            </a:pPr>
            <a:r>
              <a:rPr lang="fr-CA" dirty="0"/>
              <a:t>5S, </a:t>
            </a:r>
          </a:p>
          <a:p>
            <a:pPr marL="171450" indent="-171450">
              <a:buFont typeface="Arial" panose="020B0604020202020204" pitchFamily="34" charset="0"/>
              <a:buChar char="•"/>
            </a:pPr>
            <a:r>
              <a:rPr lang="fr-CA" dirty="0"/>
              <a:t>Ishikawa, 5P</a:t>
            </a:r>
          </a:p>
          <a:p>
            <a:pPr marL="171450" indent="-171450">
              <a:buFont typeface="Arial" panose="020B0604020202020204" pitchFamily="34" charset="0"/>
              <a:buChar char="•"/>
            </a:pPr>
            <a:r>
              <a:rPr lang="fr-CA" dirty="0"/>
              <a:t>Kaizen, </a:t>
            </a:r>
          </a:p>
          <a:p>
            <a:pPr marL="171450" indent="-171450">
              <a:buFont typeface="Arial" panose="020B0604020202020204" pitchFamily="34" charset="0"/>
              <a:buChar char="•"/>
            </a:pPr>
            <a:r>
              <a:rPr lang="fr-CA" dirty="0"/>
              <a:t>PokaYoke</a:t>
            </a:r>
          </a:p>
          <a:p>
            <a:pPr marL="171450" indent="-171450">
              <a:buFont typeface="Arial" panose="020B0604020202020204" pitchFamily="34" charset="0"/>
              <a:buChar char="•"/>
            </a:pPr>
            <a:r>
              <a:rPr lang="fr-CA" dirty="0"/>
              <a:t>Flux tiré, Kanban</a:t>
            </a:r>
          </a:p>
          <a:p>
            <a:pPr marL="171450" indent="-171450">
              <a:buFont typeface="Arial" panose="020B0604020202020204" pitchFamily="34" charset="0"/>
              <a:buChar char="•"/>
            </a:pPr>
            <a:r>
              <a:rPr lang="fr-CA" dirty="0"/>
              <a:t>SMED</a:t>
            </a:r>
          </a:p>
          <a:p>
            <a:pPr marL="171450" indent="-171450">
              <a:buFont typeface="Arial" panose="020B0604020202020204" pitchFamily="34" charset="0"/>
              <a:buChar char="•"/>
            </a:pPr>
            <a:r>
              <a:rPr lang="fr-CA" dirty="0"/>
              <a:t>Identifier et réduire/éliminer les gaspillages, Cartographie des flux de valeur (VSM en anglais)</a:t>
            </a:r>
          </a:p>
          <a:p>
            <a:pPr marL="171450" indent="-171450">
              <a:buFont typeface="Arial" panose="020B0604020202020204" pitchFamily="34" charset="0"/>
              <a:buChar char="•"/>
            </a:pPr>
            <a:r>
              <a:rPr lang="fr-CA" dirty="0"/>
              <a:t>Etc…</a:t>
            </a:r>
            <a:endParaRPr lang="en-CA" dirty="0"/>
          </a:p>
        </p:txBody>
      </p:sp>
    </p:spTree>
    <p:extLst>
      <p:ext uri="{BB962C8B-B14F-4D97-AF65-F5344CB8AC3E}">
        <p14:creationId xmlns:p14="http://schemas.microsoft.com/office/powerpoint/2010/main" val="23022947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E2669A66-C957-4E2A-835C-9526D53FACB9}"/>
              </a:ext>
            </a:extLst>
          </p:cNvPr>
          <p:cNvSpPr>
            <a:spLocks noGrp="1"/>
          </p:cNvSpPr>
          <p:nvPr>
            <p:ph type="ftr" sz="quarter" idx="11"/>
            <p:custDataLst>
              <p:tags r:id="rId1"/>
            </p:custDataLst>
          </p:nvPr>
        </p:nvSpPr>
        <p:spPr/>
        <p:txBody>
          <a:bodyPr/>
          <a:lstStyle/>
          <a:p>
            <a:r>
              <a:rPr lang="en-CA"/>
              <a:t>Copyrights Gilles Bélanger, 2020</a:t>
            </a:r>
            <a:endParaRPr lang="en-CA" dirty="0"/>
          </a:p>
        </p:txBody>
      </p:sp>
      <p:sp>
        <p:nvSpPr>
          <p:cNvPr id="5" name="Espace réservé du numéro de diapositive 4">
            <a:extLst>
              <a:ext uri="{FF2B5EF4-FFF2-40B4-BE49-F238E27FC236}">
                <a16:creationId xmlns:a16="http://schemas.microsoft.com/office/drawing/2014/main" id="{3D676241-C4D8-400E-8B61-5FBDB18EAB2F}"/>
              </a:ext>
            </a:extLst>
          </p:cNvPr>
          <p:cNvSpPr>
            <a:spLocks noGrp="1"/>
          </p:cNvSpPr>
          <p:nvPr>
            <p:ph type="sldNum" sz="quarter" idx="12"/>
            <p:custDataLst>
              <p:tags r:id="rId2"/>
            </p:custDataLst>
          </p:nvPr>
        </p:nvSpPr>
        <p:spPr/>
        <p:txBody>
          <a:bodyPr/>
          <a:lstStyle/>
          <a:p>
            <a:fld id="{384FFCA0-41F3-47C4-9A28-F019F2CBCC19}" type="slidenum">
              <a:rPr lang="en-CA" smtClean="0"/>
              <a:t>22</a:t>
            </a:fld>
            <a:endParaRPr lang="en-CA"/>
          </a:p>
        </p:txBody>
      </p:sp>
      <p:sp>
        <p:nvSpPr>
          <p:cNvPr id="6" name="Espace réservé du contenu 2">
            <a:extLst>
              <a:ext uri="{FF2B5EF4-FFF2-40B4-BE49-F238E27FC236}">
                <a16:creationId xmlns:a16="http://schemas.microsoft.com/office/drawing/2014/main" id="{71B874E6-6A1A-4F8A-88A8-E6C228DC06F0}"/>
              </a:ext>
            </a:extLst>
          </p:cNvPr>
          <p:cNvSpPr>
            <a:spLocks noGrp="1"/>
          </p:cNvSpPr>
          <p:nvPr>
            <p:ph idx="1"/>
            <p:custDataLst>
              <p:tags r:id="rId3"/>
            </p:custDataLst>
          </p:nvPr>
        </p:nvSpPr>
        <p:spPr>
          <a:xfrm>
            <a:off x="852321" y="781878"/>
            <a:ext cx="7748340" cy="4565057"/>
          </a:xfrm>
        </p:spPr>
        <p:txBody>
          <a:bodyPr anchor="ctr">
            <a:noAutofit/>
          </a:bodyPr>
          <a:lstStyle/>
          <a:p>
            <a:pPr marL="0" indent="0">
              <a:buNone/>
            </a:pPr>
            <a:r>
              <a:rPr lang="fr-FR" sz="3200" dirty="0"/>
              <a:t>Le succès des organisations ne dépend pas tant des solutions mises en place à un moment donné, mais de notre </a:t>
            </a:r>
            <a:r>
              <a:rPr lang="fr-FR" sz="3200" b="1" dirty="0"/>
              <a:t>capacité à apprendre continuellement </a:t>
            </a:r>
            <a:r>
              <a:rPr lang="fr-FR" sz="3200" dirty="0"/>
              <a:t>en agissant dans un environnement en constante évolution. </a:t>
            </a:r>
          </a:p>
          <a:p>
            <a:endParaRPr lang="fr-FR" sz="3200" dirty="0"/>
          </a:p>
          <a:p>
            <a:pPr marL="0" indent="0">
              <a:buNone/>
            </a:pPr>
            <a:r>
              <a:rPr lang="fr-FR" sz="3200" dirty="0"/>
              <a:t>– MIKE ROTHER</a:t>
            </a:r>
            <a:endParaRPr lang="en-CA" sz="3200" dirty="0"/>
          </a:p>
        </p:txBody>
      </p:sp>
    </p:spTree>
    <p:extLst>
      <p:ext uri="{BB962C8B-B14F-4D97-AF65-F5344CB8AC3E}">
        <p14:creationId xmlns:p14="http://schemas.microsoft.com/office/powerpoint/2010/main" val="37507914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age 16" descr="Une image contenant texte, livre&#10;&#10;Description générée automatiquement">
            <a:extLst>
              <a:ext uri="{FF2B5EF4-FFF2-40B4-BE49-F238E27FC236}">
                <a16:creationId xmlns:a16="http://schemas.microsoft.com/office/drawing/2014/main" id="{5960E849-DC3F-4FB8-9268-8450AB4938D9}"/>
              </a:ext>
            </a:extLst>
          </p:cNvPr>
          <p:cNvPicPr>
            <a:picLocks noChangeAspect="1"/>
          </p:cNvPicPr>
          <p:nvPr>
            <p:custDataLst>
              <p:tags r:id="rId1"/>
            </p:custDataLst>
          </p:nvPr>
        </p:nvPicPr>
        <p:blipFill>
          <a:blip r:embed="rId13" cstate="hqprint">
            <a:extLst>
              <a:ext uri="{28A0092B-C50C-407E-A947-70E740481C1C}">
                <a14:useLocalDpi xmlns:a14="http://schemas.microsoft.com/office/drawing/2010/main"/>
              </a:ext>
            </a:extLst>
          </a:blip>
          <a:stretch>
            <a:fillRect/>
          </a:stretch>
        </p:blipFill>
        <p:spPr>
          <a:xfrm>
            <a:off x="644019" y="1452562"/>
            <a:ext cx="2466541" cy="3248633"/>
          </a:xfrm>
          <a:prstGeom prst="rect">
            <a:avLst/>
          </a:prstGeom>
          <a:noFill/>
          <a:ln>
            <a:noFill/>
          </a:ln>
          <a:effectLst>
            <a:outerShdw blurRad="50800" dist="127000" dir="2700000" algn="tl" rotWithShape="0">
              <a:prstClr val="black">
                <a:alpha val="40000"/>
              </a:prstClr>
            </a:outerShdw>
          </a:effectLst>
        </p:spPr>
      </p:pic>
      <p:sp>
        <p:nvSpPr>
          <p:cNvPr id="4" name="Espace réservé du pied de page 3">
            <a:extLst>
              <a:ext uri="{FF2B5EF4-FFF2-40B4-BE49-F238E27FC236}">
                <a16:creationId xmlns:a16="http://schemas.microsoft.com/office/drawing/2014/main" id="{D06BCD60-8CDA-46AE-ADB0-266E177255A6}"/>
              </a:ext>
            </a:extLst>
          </p:cNvPr>
          <p:cNvSpPr>
            <a:spLocks noGrp="1"/>
          </p:cNvSpPr>
          <p:nvPr>
            <p:ph type="ftr" sz="quarter" idx="11"/>
            <p:custDataLst>
              <p:tags r:id="rId2"/>
            </p:custDataLst>
          </p:nvPr>
        </p:nvSpPr>
        <p:spPr/>
        <p:txBody>
          <a:bodyPr/>
          <a:lstStyle/>
          <a:p>
            <a:r>
              <a:rPr lang="en-CA"/>
              <a:t>Copyrights Gilles Bélanger, 2020</a:t>
            </a:r>
          </a:p>
        </p:txBody>
      </p:sp>
      <p:sp>
        <p:nvSpPr>
          <p:cNvPr id="5" name="Espace réservé du numéro de diapositive 4">
            <a:extLst>
              <a:ext uri="{FF2B5EF4-FFF2-40B4-BE49-F238E27FC236}">
                <a16:creationId xmlns:a16="http://schemas.microsoft.com/office/drawing/2014/main" id="{707563AF-B798-4B08-938E-5C2D61A0F73D}"/>
              </a:ext>
            </a:extLst>
          </p:cNvPr>
          <p:cNvSpPr>
            <a:spLocks noGrp="1"/>
          </p:cNvSpPr>
          <p:nvPr>
            <p:ph type="sldNum" sz="quarter" idx="12"/>
            <p:custDataLst>
              <p:tags r:id="rId3"/>
            </p:custDataLst>
          </p:nvPr>
        </p:nvSpPr>
        <p:spPr/>
        <p:txBody>
          <a:bodyPr/>
          <a:lstStyle/>
          <a:p>
            <a:fld id="{384FFCA0-41F3-47C4-9A28-F019F2CBCC19}" type="slidenum">
              <a:rPr lang="en-CA" smtClean="0"/>
              <a:t>23</a:t>
            </a:fld>
            <a:endParaRPr lang="en-CA"/>
          </a:p>
        </p:txBody>
      </p:sp>
      <p:pic>
        <p:nvPicPr>
          <p:cNvPr id="9" name="Image 8" descr="Une image contenant texte, signe, assis, en bois&#10;&#10;Description générée automatiquement">
            <a:extLst>
              <a:ext uri="{FF2B5EF4-FFF2-40B4-BE49-F238E27FC236}">
                <a16:creationId xmlns:a16="http://schemas.microsoft.com/office/drawing/2014/main" id="{1701D793-DAE4-45AE-AB39-316BCFAD5269}"/>
              </a:ext>
            </a:extLst>
          </p:cNvPr>
          <p:cNvPicPr>
            <a:picLocks noChangeAspect="1"/>
          </p:cNvPicPr>
          <p:nvPr>
            <p:custDataLst>
              <p:tags r:id="rId4"/>
            </p:custDataLst>
          </p:nvPr>
        </p:nvPicPr>
        <p:blipFill>
          <a:blip r:embed="rId14" cstate="hqprint">
            <a:extLst>
              <a:ext uri="{28A0092B-C50C-407E-A947-70E740481C1C}">
                <a14:useLocalDpi xmlns:a14="http://schemas.microsoft.com/office/drawing/2010/main"/>
              </a:ext>
            </a:extLst>
          </a:blip>
          <a:stretch>
            <a:fillRect/>
          </a:stretch>
        </p:blipFill>
        <p:spPr>
          <a:xfrm>
            <a:off x="3883131" y="1718501"/>
            <a:ext cx="2104988" cy="2982695"/>
          </a:xfrm>
          <a:prstGeom prst="rect">
            <a:avLst/>
          </a:prstGeom>
          <a:noFill/>
          <a:ln>
            <a:noFill/>
          </a:ln>
          <a:effectLst>
            <a:outerShdw blurRad="50800" dist="127000" dir="2700000" algn="tl" rotWithShape="0">
              <a:prstClr val="black">
                <a:alpha val="40000"/>
              </a:prstClr>
            </a:outerShdw>
          </a:effectLst>
        </p:spPr>
      </p:pic>
      <p:pic>
        <p:nvPicPr>
          <p:cNvPr id="11" name="Image 10">
            <a:extLst>
              <a:ext uri="{FF2B5EF4-FFF2-40B4-BE49-F238E27FC236}">
                <a16:creationId xmlns:a16="http://schemas.microsoft.com/office/drawing/2014/main" id="{F5A7CF91-3BE8-4375-9A47-B949D45E198A}"/>
              </a:ext>
            </a:extLst>
          </p:cNvPr>
          <p:cNvPicPr>
            <a:picLocks noChangeAspect="1"/>
          </p:cNvPicPr>
          <p:nvPr>
            <p:custDataLst>
              <p:tags r:id="rId5"/>
            </p:custDataLst>
          </p:nvPr>
        </p:nvPicPr>
        <p:blipFill rotWithShape="1">
          <a:blip r:embed="rId15" cstate="hqprint">
            <a:extLst>
              <a:ext uri="{28A0092B-C50C-407E-A947-70E740481C1C}">
                <a14:useLocalDpi xmlns:a14="http://schemas.microsoft.com/office/drawing/2010/main"/>
              </a:ext>
            </a:extLst>
          </a:blip>
          <a:srcRect/>
          <a:stretch/>
        </p:blipFill>
        <p:spPr>
          <a:xfrm>
            <a:off x="6760689" y="2102115"/>
            <a:ext cx="1984930" cy="2599080"/>
          </a:xfrm>
          <a:prstGeom prst="rect">
            <a:avLst/>
          </a:prstGeom>
          <a:noFill/>
          <a:ln w="3175">
            <a:solidFill>
              <a:schemeClr val="tx1"/>
            </a:solidFill>
          </a:ln>
          <a:effectLst>
            <a:outerShdw blurRad="50800" dist="127000" dir="2700000" algn="tl" rotWithShape="0">
              <a:prstClr val="black">
                <a:alpha val="40000"/>
              </a:prstClr>
            </a:outerShdw>
          </a:effectLst>
        </p:spPr>
      </p:pic>
      <p:pic>
        <p:nvPicPr>
          <p:cNvPr id="12" name="Image 11">
            <a:extLst>
              <a:ext uri="{FF2B5EF4-FFF2-40B4-BE49-F238E27FC236}">
                <a16:creationId xmlns:a16="http://schemas.microsoft.com/office/drawing/2014/main" id="{E3B0F532-D812-4DD1-8F5E-538DFC8001AB}"/>
              </a:ext>
            </a:extLst>
          </p:cNvPr>
          <p:cNvPicPr>
            <a:picLocks noChangeAspect="1"/>
          </p:cNvPicPr>
          <p:nvPr>
            <p:custDataLst>
              <p:tags r:id="rId6"/>
            </p:custDataLst>
          </p:nvPr>
        </p:nvPicPr>
        <p:blipFill>
          <a:blip r:embed="rId16">
            <a:extLst>
              <a:ext uri="{28A0092B-C50C-407E-A947-70E740481C1C}">
                <a14:useLocalDpi xmlns:a14="http://schemas.microsoft.com/office/drawing/2010/main"/>
              </a:ext>
            </a:extLst>
          </a:blip>
          <a:stretch>
            <a:fillRect/>
          </a:stretch>
        </p:blipFill>
        <p:spPr>
          <a:xfrm>
            <a:off x="2709468" y="1352698"/>
            <a:ext cx="469433" cy="420660"/>
          </a:xfrm>
          <a:prstGeom prst="rect">
            <a:avLst/>
          </a:prstGeom>
        </p:spPr>
      </p:pic>
      <p:pic>
        <p:nvPicPr>
          <p:cNvPr id="14" name="Image 13">
            <a:extLst>
              <a:ext uri="{FF2B5EF4-FFF2-40B4-BE49-F238E27FC236}">
                <a16:creationId xmlns:a16="http://schemas.microsoft.com/office/drawing/2014/main" id="{04F843BE-F584-45AE-A808-2F8C41530E64}"/>
              </a:ext>
            </a:extLst>
          </p:cNvPr>
          <p:cNvPicPr>
            <a:picLocks noChangeAspect="1"/>
          </p:cNvPicPr>
          <p:nvPr>
            <p:custDataLst>
              <p:tags r:id="rId7"/>
            </p:custDataLst>
          </p:nvPr>
        </p:nvPicPr>
        <p:blipFill>
          <a:blip r:embed="rId16">
            <a:extLst>
              <a:ext uri="{28A0092B-C50C-407E-A947-70E740481C1C}">
                <a14:useLocalDpi xmlns:a14="http://schemas.microsoft.com/office/drawing/2010/main"/>
              </a:ext>
            </a:extLst>
          </a:blip>
          <a:stretch>
            <a:fillRect/>
          </a:stretch>
        </p:blipFill>
        <p:spPr>
          <a:xfrm>
            <a:off x="8280633" y="2082302"/>
            <a:ext cx="469433" cy="420660"/>
          </a:xfrm>
          <a:prstGeom prst="rect">
            <a:avLst/>
          </a:prstGeom>
        </p:spPr>
      </p:pic>
      <p:sp>
        <p:nvSpPr>
          <p:cNvPr id="18" name="Titre 1">
            <a:extLst>
              <a:ext uri="{FF2B5EF4-FFF2-40B4-BE49-F238E27FC236}">
                <a16:creationId xmlns:a16="http://schemas.microsoft.com/office/drawing/2014/main" id="{7896C854-4C9B-4CC0-9C54-176CA407EAC4}"/>
              </a:ext>
            </a:extLst>
          </p:cNvPr>
          <p:cNvSpPr txBox="1">
            <a:spLocks/>
          </p:cNvSpPr>
          <p:nvPr>
            <p:custDataLst>
              <p:tags r:id="rId8"/>
            </p:custDataLst>
          </p:nvPr>
        </p:nvSpPr>
        <p:spPr>
          <a:xfrm>
            <a:off x="628650" y="365126"/>
            <a:ext cx="7886700" cy="750901"/>
          </a:xfrm>
          <a:prstGeom prst="rect">
            <a:avLst/>
          </a:prstGeom>
          <a:noFill/>
        </p:spPr>
        <p:txBody>
          <a:bodyPr vert="horz" wrap="square" lIns="91440" tIns="45720" rIns="91440" bIns="45720" rtlCol="0" anchor="ctr">
            <a:spAutoFit/>
          </a:bodyPr>
          <a:lstStyle>
            <a:lvl1pPr algn="ctr">
              <a:lnSpc>
                <a:spcPct val="90000"/>
              </a:lnSpc>
              <a:spcBef>
                <a:spcPct val="0"/>
              </a:spcBef>
              <a:buNone/>
              <a:defRPr sz="3200" b="1"/>
            </a:lvl1pPr>
          </a:lstStyle>
          <a:p>
            <a:pPr algn="l"/>
            <a:r>
              <a:rPr lang="fr-CA" dirty="0"/>
              <a:t>Références</a:t>
            </a:r>
            <a:endParaRPr lang="en-CA" dirty="0"/>
          </a:p>
        </p:txBody>
      </p:sp>
      <p:sp>
        <p:nvSpPr>
          <p:cNvPr id="19" name="TextBox 8">
            <a:extLst>
              <a:ext uri="{FF2B5EF4-FFF2-40B4-BE49-F238E27FC236}">
                <a16:creationId xmlns:a16="http://schemas.microsoft.com/office/drawing/2014/main" id="{0299A6AC-C092-498E-ADA0-7EE4C51414F1}"/>
              </a:ext>
            </a:extLst>
          </p:cNvPr>
          <p:cNvSpPr txBox="1"/>
          <p:nvPr>
            <p:custDataLst>
              <p:tags r:id="rId9"/>
            </p:custDataLst>
          </p:nvPr>
        </p:nvSpPr>
        <p:spPr>
          <a:xfrm>
            <a:off x="644019" y="4939050"/>
            <a:ext cx="2534882" cy="954107"/>
          </a:xfrm>
          <a:prstGeom prst="rect">
            <a:avLst/>
          </a:prstGeom>
          <a:noFill/>
        </p:spPr>
        <p:txBody>
          <a:bodyPr wrap="square" rtlCol="0">
            <a:spAutoFit/>
          </a:bodyPr>
          <a:lstStyle/>
          <a:p>
            <a:r>
              <a:rPr lang="fr-FR" altLang="ja-JP" sz="1400" dirty="0">
                <a:ea typeface="Roboto Condensed" panose="02000000000000000000" pitchFamily="2" charset="0"/>
              </a:rPr>
              <a:t>Mike Rother, Gerd </a:t>
            </a:r>
            <a:r>
              <a:rPr lang="en-CA" altLang="ja-JP" sz="1400" dirty="0" err="1">
                <a:ea typeface="Roboto Condensed" panose="02000000000000000000" pitchFamily="2" charset="0"/>
              </a:rPr>
              <a:t>Aulinger</a:t>
            </a:r>
            <a:r>
              <a:rPr lang="fr-FR" altLang="ja-JP" sz="1400" dirty="0">
                <a:ea typeface="Roboto Condensed" panose="02000000000000000000" pitchFamily="2" charset="0"/>
              </a:rPr>
              <a:t>, </a:t>
            </a:r>
            <a:r>
              <a:rPr lang="fr-FR" altLang="ja-JP" sz="1400" u="sng" dirty="0">
                <a:ea typeface="Roboto Condensed" panose="02000000000000000000" pitchFamily="2" charset="0"/>
              </a:rPr>
              <a:t>Toyota Kata Culture</a:t>
            </a:r>
            <a:r>
              <a:rPr lang="fr-FR" altLang="ja-JP" sz="1400" dirty="0">
                <a:ea typeface="Roboto Condensed" panose="02000000000000000000" pitchFamily="2" charset="0"/>
              </a:rPr>
              <a:t>, McGraw-Hill, 2017</a:t>
            </a:r>
          </a:p>
          <a:p>
            <a:endParaRPr lang="en-US" sz="1400" dirty="0">
              <a:ea typeface="Roboto Condensed" panose="02000000000000000000" pitchFamily="2" charset="0"/>
            </a:endParaRPr>
          </a:p>
        </p:txBody>
      </p:sp>
      <p:sp>
        <p:nvSpPr>
          <p:cNvPr id="20" name="TextBox 8">
            <a:extLst>
              <a:ext uri="{FF2B5EF4-FFF2-40B4-BE49-F238E27FC236}">
                <a16:creationId xmlns:a16="http://schemas.microsoft.com/office/drawing/2014/main" id="{4E489E80-577D-47EE-A56C-7DAA4E439096}"/>
              </a:ext>
            </a:extLst>
          </p:cNvPr>
          <p:cNvSpPr txBox="1"/>
          <p:nvPr>
            <p:custDataLst>
              <p:tags r:id="rId10"/>
            </p:custDataLst>
          </p:nvPr>
        </p:nvSpPr>
        <p:spPr>
          <a:xfrm>
            <a:off x="3833831" y="4867470"/>
            <a:ext cx="2583958" cy="1384995"/>
          </a:xfrm>
          <a:prstGeom prst="rect">
            <a:avLst/>
          </a:prstGeom>
          <a:noFill/>
        </p:spPr>
        <p:txBody>
          <a:bodyPr wrap="square" rtlCol="0">
            <a:spAutoFit/>
          </a:bodyPr>
          <a:lstStyle/>
          <a:p>
            <a:r>
              <a:rPr lang="en-CA" altLang="ja-JP" sz="1400">
                <a:ea typeface="Roboto Condensed" panose="02000000000000000000" pitchFamily="2" charset="0"/>
              </a:rPr>
              <a:t>Mike Rother, </a:t>
            </a:r>
            <a:r>
              <a:rPr lang="en-CA" altLang="ja-JP" sz="1400" u="sng">
                <a:ea typeface="Roboto Condensed" panose="02000000000000000000" pitchFamily="2" charset="0"/>
              </a:rPr>
              <a:t>Toyota Kata, managing people for improvement, adaptiveness and superior results </a:t>
            </a:r>
            <a:r>
              <a:rPr lang="en-CA" altLang="ja-JP" sz="1400">
                <a:ea typeface="Roboto Condensed" panose="02000000000000000000" pitchFamily="2" charset="0"/>
              </a:rPr>
              <a:t>, McGraw-Hill, 2010</a:t>
            </a:r>
          </a:p>
          <a:p>
            <a:endParaRPr lang="en-CA" sz="1400">
              <a:ea typeface="Roboto Condensed" panose="02000000000000000000" pitchFamily="2" charset="0"/>
            </a:endParaRPr>
          </a:p>
        </p:txBody>
      </p:sp>
      <p:sp>
        <p:nvSpPr>
          <p:cNvPr id="21" name="TextBox 8">
            <a:extLst>
              <a:ext uri="{FF2B5EF4-FFF2-40B4-BE49-F238E27FC236}">
                <a16:creationId xmlns:a16="http://schemas.microsoft.com/office/drawing/2014/main" id="{79AFF91C-D5E5-4D4D-9ECD-F63BED605DB4}"/>
              </a:ext>
            </a:extLst>
          </p:cNvPr>
          <p:cNvSpPr txBox="1"/>
          <p:nvPr>
            <p:custDataLst>
              <p:tags r:id="rId11"/>
            </p:custDataLst>
          </p:nvPr>
        </p:nvSpPr>
        <p:spPr>
          <a:xfrm>
            <a:off x="6760689" y="4867470"/>
            <a:ext cx="2057400" cy="954107"/>
          </a:xfrm>
          <a:prstGeom prst="rect">
            <a:avLst/>
          </a:prstGeom>
          <a:noFill/>
        </p:spPr>
        <p:txBody>
          <a:bodyPr wrap="square" rtlCol="0">
            <a:spAutoFit/>
          </a:bodyPr>
          <a:lstStyle/>
          <a:p>
            <a:r>
              <a:rPr lang="fr-FR" altLang="ja-JP" sz="1400" dirty="0">
                <a:ea typeface="Roboto Condensed" panose="02000000000000000000" pitchFamily="2" charset="0"/>
              </a:rPr>
              <a:t>Mike Rother,  The Toyo</a:t>
            </a:r>
            <a:r>
              <a:rPr lang="fr-FR" altLang="ja-JP" sz="1400" u="sng" dirty="0">
                <a:ea typeface="Roboto Condensed" panose="02000000000000000000" pitchFamily="2" charset="0"/>
              </a:rPr>
              <a:t>ta Kata Practice guide</a:t>
            </a:r>
            <a:r>
              <a:rPr lang="fr-FR" altLang="ja-JP" sz="1400" dirty="0">
                <a:ea typeface="Roboto Condensed" panose="02000000000000000000" pitchFamily="2" charset="0"/>
              </a:rPr>
              <a:t>, McGraw-Hill, 2018</a:t>
            </a:r>
          </a:p>
          <a:p>
            <a:endParaRPr lang="en-US" sz="1400" dirty="0">
              <a:ea typeface="Roboto Condensed" panose="02000000000000000000" pitchFamily="2" charset="0"/>
            </a:endParaRPr>
          </a:p>
        </p:txBody>
      </p:sp>
    </p:spTree>
    <p:extLst>
      <p:ext uri="{BB962C8B-B14F-4D97-AF65-F5344CB8AC3E}">
        <p14:creationId xmlns:p14="http://schemas.microsoft.com/office/powerpoint/2010/main" val="36466040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6B90B14-D128-43A8-B16D-C33FD80F16E4}"/>
              </a:ext>
            </a:extLst>
          </p:cNvPr>
          <p:cNvSpPr>
            <a:spLocks noGrp="1"/>
          </p:cNvSpPr>
          <p:nvPr>
            <p:ph type="title"/>
            <p:custDataLst>
              <p:tags r:id="rId1"/>
            </p:custDataLst>
          </p:nvPr>
        </p:nvSpPr>
        <p:spPr>
          <a:xfrm>
            <a:off x="628650" y="365126"/>
            <a:ext cx="7886700" cy="750901"/>
          </a:xfrm>
          <a:noFill/>
        </p:spPr>
        <p:txBody>
          <a:bodyPr vert="horz" wrap="square" lIns="91440" tIns="45720" rIns="91440" bIns="45720" rtlCol="0" anchor="ctr">
            <a:spAutoFit/>
          </a:bodyPr>
          <a:lstStyle/>
          <a:p>
            <a:pPr defTabSz="457200"/>
            <a:r>
              <a:rPr lang="fr-CA" sz="3200" b="1" dirty="0">
                <a:latin typeface="+mn-lt"/>
                <a:ea typeface="+mn-ea"/>
                <a:cs typeface="+mn-cs"/>
              </a:rPr>
              <a:t>Références</a:t>
            </a:r>
            <a:endParaRPr lang="en-CA" sz="3200" b="1" dirty="0">
              <a:latin typeface="+mn-lt"/>
              <a:ea typeface="+mn-ea"/>
              <a:cs typeface="+mn-cs"/>
            </a:endParaRPr>
          </a:p>
        </p:txBody>
      </p:sp>
      <p:sp>
        <p:nvSpPr>
          <p:cNvPr id="4" name="Espace réservé du pied de page 3">
            <a:extLst>
              <a:ext uri="{FF2B5EF4-FFF2-40B4-BE49-F238E27FC236}">
                <a16:creationId xmlns:a16="http://schemas.microsoft.com/office/drawing/2014/main" id="{D06BCD60-8CDA-46AE-ADB0-266E177255A6}"/>
              </a:ext>
            </a:extLst>
          </p:cNvPr>
          <p:cNvSpPr>
            <a:spLocks noGrp="1"/>
          </p:cNvSpPr>
          <p:nvPr>
            <p:ph type="ftr" sz="quarter" idx="11"/>
            <p:custDataLst>
              <p:tags r:id="rId2"/>
            </p:custDataLst>
          </p:nvPr>
        </p:nvSpPr>
        <p:spPr/>
        <p:txBody>
          <a:bodyPr/>
          <a:lstStyle/>
          <a:p>
            <a:r>
              <a:rPr lang="en-CA"/>
              <a:t>Copyrights Gilles Bélanger, 2020</a:t>
            </a:r>
          </a:p>
        </p:txBody>
      </p:sp>
      <p:sp>
        <p:nvSpPr>
          <p:cNvPr id="5" name="Espace réservé du numéro de diapositive 4">
            <a:extLst>
              <a:ext uri="{FF2B5EF4-FFF2-40B4-BE49-F238E27FC236}">
                <a16:creationId xmlns:a16="http://schemas.microsoft.com/office/drawing/2014/main" id="{707563AF-B798-4B08-938E-5C2D61A0F73D}"/>
              </a:ext>
            </a:extLst>
          </p:cNvPr>
          <p:cNvSpPr>
            <a:spLocks noGrp="1"/>
          </p:cNvSpPr>
          <p:nvPr>
            <p:ph type="sldNum" sz="quarter" idx="12"/>
            <p:custDataLst>
              <p:tags r:id="rId3"/>
            </p:custDataLst>
          </p:nvPr>
        </p:nvSpPr>
        <p:spPr/>
        <p:txBody>
          <a:bodyPr/>
          <a:lstStyle/>
          <a:p>
            <a:fld id="{384FFCA0-41F3-47C4-9A28-F019F2CBCC19}" type="slidenum">
              <a:rPr lang="en-CA" smtClean="0"/>
              <a:t>24</a:t>
            </a:fld>
            <a:endParaRPr lang="en-CA"/>
          </a:p>
        </p:txBody>
      </p:sp>
      <p:pic>
        <p:nvPicPr>
          <p:cNvPr id="7" name="Image 6">
            <a:extLst>
              <a:ext uri="{FF2B5EF4-FFF2-40B4-BE49-F238E27FC236}">
                <a16:creationId xmlns:a16="http://schemas.microsoft.com/office/drawing/2014/main" id="{F8455156-A74D-47B3-871A-8F5791F1FDCB}"/>
              </a:ext>
            </a:extLst>
          </p:cNvPr>
          <p:cNvPicPr>
            <a:picLocks noChangeAspect="1"/>
          </p:cNvPicPr>
          <p:nvPr>
            <p:custDataLst>
              <p:tags r:id="rId4"/>
            </p:custDataLst>
          </p:nvPr>
        </p:nvPicPr>
        <p:blipFill>
          <a:blip r:embed="rId13" cstate="hqprint">
            <a:extLst>
              <a:ext uri="{28A0092B-C50C-407E-A947-70E740481C1C}">
                <a14:useLocalDpi xmlns:a14="http://schemas.microsoft.com/office/drawing/2010/main"/>
              </a:ext>
            </a:extLst>
          </a:blip>
          <a:stretch>
            <a:fillRect/>
          </a:stretch>
        </p:blipFill>
        <p:spPr>
          <a:xfrm>
            <a:off x="536712" y="1048785"/>
            <a:ext cx="2956581" cy="4454760"/>
          </a:xfrm>
          <a:prstGeom prst="rect">
            <a:avLst/>
          </a:prstGeom>
          <a:noFill/>
          <a:ln>
            <a:noFill/>
          </a:ln>
          <a:effectLst>
            <a:outerShdw blurRad="50800" dist="127000" dir="2700000" algn="tl" rotWithShape="0">
              <a:prstClr val="black">
                <a:alpha val="40000"/>
              </a:prstClr>
            </a:outerShdw>
          </a:effectLst>
        </p:spPr>
      </p:pic>
      <p:pic>
        <p:nvPicPr>
          <p:cNvPr id="13" name="Image 12" descr="Une image contenant livre, alimentation, homme, jeu&#10;&#10;Description générée automatiquement">
            <a:extLst>
              <a:ext uri="{FF2B5EF4-FFF2-40B4-BE49-F238E27FC236}">
                <a16:creationId xmlns:a16="http://schemas.microsoft.com/office/drawing/2014/main" id="{DC629EB4-D176-4005-916F-C42B41A4321C}"/>
              </a:ext>
            </a:extLst>
          </p:cNvPr>
          <p:cNvPicPr>
            <a:picLocks noChangeAspect="1"/>
          </p:cNvPicPr>
          <p:nvPr>
            <p:custDataLst>
              <p:tags r:id="rId5"/>
            </p:custDataLst>
          </p:nvPr>
        </p:nvPicPr>
        <p:blipFill>
          <a:blip r:embed="rId14" cstate="hqprint">
            <a:extLst>
              <a:ext uri="{28A0092B-C50C-407E-A947-70E740481C1C}">
                <a14:useLocalDpi xmlns:a14="http://schemas.microsoft.com/office/drawing/2010/main"/>
              </a:ext>
            </a:extLst>
          </a:blip>
          <a:stretch>
            <a:fillRect/>
          </a:stretch>
        </p:blipFill>
        <p:spPr>
          <a:xfrm>
            <a:off x="6216976" y="2756304"/>
            <a:ext cx="1881372" cy="2747241"/>
          </a:xfrm>
          <a:prstGeom prst="rect">
            <a:avLst/>
          </a:prstGeom>
          <a:noFill/>
          <a:ln>
            <a:noFill/>
          </a:ln>
          <a:effectLst>
            <a:outerShdw blurRad="50800" dist="127000" dir="2700000" algn="tl" rotWithShape="0">
              <a:prstClr val="black">
                <a:alpha val="40000"/>
              </a:prstClr>
            </a:outerShdw>
          </a:effectLst>
        </p:spPr>
      </p:pic>
      <p:pic>
        <p:nvPicPr>
          <p:cNvPr id="10" name="Image 9">
            <a:extLst>
              <a:ext uri="{FF2B5EF4-FFF2-40B4-BE49-F238E27FC236}">
                <a16:creationId xmlns:a16="http://schemas.microsoft.com/office/drawing/2014/main" id="{905C9C03-55C6-4467-8FD6-99F76A1ED77D}"/>
              </a:ext>
            </a:extLst>
          </p:cNvPr>
          <p:cNvPicPr>
            <a:picLocks noChangeAspect="1"/>
          </p:cNvPicPr>
          <p:nvPr>
            <p:custDataLst>
              <p:tags r:id="rId6"/>
            </p:custDataLst>
          </p:nvPr>
        </p:nvPicPr>
        <p:blipFill>
          <a:blip r:embed="rId15">
            <a:extLst>
              <a:ext uri="{28A0092B-C50C-407E-A947-70E740481C1C}">
                <a14:useLocalDpi xmlns:a14="http://schemas.microsoft.com/office/drawing/2010/main"/>
              </a:ext>
            </a:extLst>
          </a:blip>
          <a:stretch>
            <a:fillRect/>
          </a:stretch>
        </p:blipFill>
        <p:spPr>
          <a:xfrm>
            <a:off x="2924830" y="1399843"/>
            <a:ext cx="469433" cy="420660"/>
          </a:xfrm>
          <a:prstGeom prst="rect">
            <a:avLst/>
          </a:prstGeom>
        </p:spPr>
      </p:pic>
      <p:pic>
        <p:nvPicPr>
          <p:cNvPr id="12" name="Image 11">
            <a:extLst>
              <a:ext uri="{FF2B5EF4-FFF2-40B4-BE49-F238E27FC236}">
                <a16:creationId xmlns:a16="http://schemas.microsoft.com/office/drawing/2014/main" id="{E3B0F532-D812-4DD1-8F5E-538DFC8001AB}"/>
              </a:ext>
            </a:extLst>
          </p:cNvPr>
          <p:cNvPicPr>
            <a:picLocks noChangeAspect="1"/>
          </p:cNvPicPr>
          <p:nvPr>
            <p:custDataLst>
              <p:tags r:id="rId7"/>
            </p:custDataLst>
          </p:nvPr>
        </p:nvPicPr>
        <p:blipFill>
          <a:blip r:embed="rId15">
            <a:extLst>
              <a:ext uri="{28A0092B-C50C-407E-A947-70E740481C1C}">
                <a14:useLocalDpi xmlns:a14="http://schemas.microsoft.com/office/drawing/2010/main"/>
              </a:ext>
            </a:extLst>
          </a:blip>
          <a:stretch>
            <a:fillRect/>
          </a:stretch>
        </p:blipFill>
        <p:spPr>
          <a:xfrm>
            <a:off x="7813624" y="2442960"/>
            <a:ext cx="469433" cy="420660"/>
          </a:xfrm>
          <a:prstGeom prst="rect">
            <a:avLst/>
          </a:prstGeom>
        </p:spPr>
      </p:pic>
      <p:sp>
        <p:nvSpPr>
          <p:cNvPr id="15" name="Bulle narrative : rectangle à coins arrondis 14">
            <a:extLst>
              <a:ext uri="{FF2B5EF4-FFF2-40B4-BE49-F238E27FC236}">
                <a16:creationId xmlns:a16="http://schemas.microsoft.com/office/drawing/2014/main" id="{063392F9-4F35-426F-85F7-A726D3728400}"/>
              </a:ext>
            </a:extLst>
          </p:cNvPr>
          <p:cNvSpPr/>
          <p:nvPr>
            <p:custDataLst>
              <p:tags r:id="rId8"/>
            </p:custDataLst>
          </p:nvPr>
        </p:nvSpPr>
        <p:spPr>
          <a:xfrm>
            <a:off x="5445858" y="4123535"/>
            <a:ext cx="1172818" cy="634844"/>
          </a:xfrm>
          <a:prstGeom prst="wedgeRoundRectCallout">
            <a:avLst>
              <a:gd name="adj1" fmla="val 100777"/>
              <a:gd name="adj2" fmla="val 5085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dirty="0"/>
              <a:t>En français !</a:t>
            </a:r>
            <a:endParaRPr lang="en-CA" dirty="0"/>
          </a:p>
        </p:txBody>
      </p:sp>
      <p:sp>
        <p:nvSpPr>
          <p:cNvPr id="16" name="Bulle narrative : rectangle à coins arrondis 15">
            <a:extLst>
              <a:ext uri="{FF2B5EF4-FFF2-40B4-BE49-F238E27FC236}">
                <a16:creationId xmlns:a16="http://schemas.microsoft.com/office/drawing/2014/main" id="{C72D1A72-2FE3-44A0-924F-02F00C2796AF}"/>
              </a:ext>
            </a:extLst>
          </p:cNvPr>
          <p:cNvSpPr/>
          <p:nvPr>
            <p:custDataLst>
              <p:tags r:id="rId9"/>
            </p:custDataLst>
          </p:nvPr>
        </p:nvSpPr>
        <p:spPr>
          <a:xfrm>
            <a:off x="3435235" y="1890718"/>
            <a:ext cx="1172818" cy="634844"/>
          </a:xfrm>
          <a:prstGeom prst="wedgeRoundRectCallout">
            <a:avLst>
              <a:gd name="adj1" fmla="val -102057"/>
              <a:gd name="adj2" fmla="val 246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dirty="0"/>
              <a:t>En français !</a:t>
            </a:r>
            <a:endParaRPr lang="en-CA" dirty="0"/>
          </a:p>
        </p:txBody>
      </p:sp>
      <p:sp>
        <p:nvSpPr>
          <p:cNvPr id="17" name="TextBox 8">
            <a:extLst>
              <a:ext uri="{FF2B5EF4-FFF2-40B4-BE49-F238E27FC236}">
                <a16:creationId xmlns:a16="http://schemas.microsoft.com/office/drawing/2014/main" id="{A8A4B834-6526-415A-B1D0-920918537DDD}"/>
              </a:ext>
            </a:extLst>
          </p:cNvPr>
          <p:cNvSpPr txBox="1"/>
          <p:nvPr>
            <p:custDataLst>
              <p:tags r:id="rId10"/>
            </p:custDataLst>
          </p:nvPr>
        </p:nvSpPr>
        <p:spPr>
          <a:xfrm>
            <a:off x="536712" y="5615325"/>
            <a:ext cx="3115527" cy="954107"/>
          </a:xfrm>
          <a:prstGeom prst="rect">
            <a:avLst/>
          </a:prstGeom>
          <a:noFill/>
        </p:spPr>
        <p:txBody>
          <a:bodyPr wrap="square" rtlCol="0">
            <a:spAutoFit/>
          </a:bodyPr>
          <a:lstStyle/>
          <a:p>
            <a:r>
              <a:rPr lang="fr-FR" altLang="ja-JP" sz="1400" dirty="0">
                <a:ea typeface="Roboto Condensed" panose="02000000000000000000" pitchFamily="2" charset="0"/>
              </a:rPr>
              <a:t>Sylvain Landry, Martin Beaulieu, </a:t>
            </a:r>
            <a:r>
              <a:rPr lang="fr-FR" altLang="ja-JP" sz="1400" u="sng" dirty="0">
                <a:ea typeface="Roboto Condensed" panose="02000000000000000000" pitchFamily="2" charset="0"/>
              </a:rPr>
              <a:t>Lean, kata et système de gestion au quotidien</a:t>
            </a:r>
            <a:r>
              <a:rPr lang="fr-FR" altLang="ja-JP" sz="1400" dirty="0">
                <a:ea typeface="Roboto Condensed" panose="02000000000000000000" pitchFamily="2" charset="0"/>
              </a:rPr>
              <a:t>, Éditions JFD, 2016</a:t>
            </a:r>
          </a:p>
          <a:p>
            <a:endParaRPr lang="en-US" sz="1400" dirty="0">
              <a:ea typeface="Roboto Condensed" panose="02000000000000000000" pitchFamily="2" charset="0"/>
            </a:endParaRPr>
          </a:p>
        </p:txBody>
      </p:sp>
      <p:sp>
        <p:nvSpPr>
          <p:cNvPr id="18" name="TextBox 8">
            <a:extLst>
              <a:ext uri="{FF2B5EF4-FFF2-40B4-BE49-F238E27FC236}">
                <a16:creationId xmlns:a16="http://schemas.microsoft.com/office/drawing/2014/main" id="{607C7714-1862-4312-8F70-9641F98DBBD3}"/>
              </a:ext>
            </a:extLst>
          </p:cNvPr>
          <p:cNvSpPr txBox="1"/>
          <p:nvPr>
            <p:custDataLst>
              <p:tags r:id="rId11"/>
            </p:custDataLst>
          </p:nvPr>
        </p:nvSpPr>
        <p:spPr>
          <a:xfrm>
            <a:off x="6115050" y="5514449"/>
            <a:ext cx="2400300" cy="1169551"/>
          </a:xfrm>
          <a:prstGeom prst="rect">
            <a:avLst/>
          </a:prstGeom>
          <a:noFill/>
        </p:spPr>
        <p:txBody>
          <a:bodyPr wrap="square" rtlCol="0">
            <a:spAutoFit/>
          </a:bodyPr>
          <a:lstStyle/>
          <a:p>
            <a:r>
              <a:rPr lang="fr-FR" altLang="ja-JP" sz="1400" dirty="0">
                <a:ea typeface="Roboto Condensed" panose="02000000000000000000" pitchFamily="2" charset="0"/>
              </a:rPr>
              <a:t>Jean-Marc </a:t>
            </a:r>
            <a:r>
              <a:rPr lang="fr-CA" altLang="ja-JP" sz="1400" dirty="0">
                <a:ea typeface="Roboto Condensed" panose="02000000000000000000" pitchFamily="2" charset="0"/>
              </a:rPr>
              <a:t>Legentil</a:t>
            </a:r>
            <a:r>
              <a:rPr lang="fr-FR" altLang="ja-JP" sz="1400" dirty="0">
                <a:ea typeface="Roboto Condensed" panose="02000000000000000000" pitchFamily="2" charset="0"/>
              </a:rPr>
              <a:t>, Marc-Olivier </a:t>
            </a:r>
            <a:r>
              <a:rPr lang="fr-CA" altLang="ja-JP" sz="1400" dirty="0">
                <a:ea typeface="Roboto Condensed" panose="02000000000000000000" pitchFamily="2" charset="0"/>
              </a:rPr>
              <a:t>Legentil</a:t>
            </a:r>
            <a:r>
              <a:rPr lang="fr-FR" altLang="ja-JP" sz="1400" dirty="0">
                <a:ea typeface="Roboto Condensed" panose="02000000000000000000" pitchFamily="2" charset="0"/>
              </a:rPr>
              <a:t>, Tilo Schwarz, </a:t>
            </a:r>
            <a:r>
              <a:rPr lang="fr-FR" altLang="ja-JP" sz="1400" u="sng" dirty="0">
                <a:ea typeface="Roboto Condensed" panose="02000000000000000000" pitchFamily="2" charset="0"/>
              </a:rPr>
              <a:t>Le Toyota Kata Memory Jogger</a:t>
            </a:r>
            <a:r>
              <a:rPr lang="fr-FR" altLang="ja-JP" sz="1400" dirty="0">
                <a:ea typeface="Roboto Condensed" panose="02000000000000000000" pitchFamily="2" charset="0"/>
              </a:rPr>
              <a:t>, GOAL/QPC, 2019</a:t>
            </a:r>
          </a:p>
          <a:p>
            <a:endParaRPr lang="en-US" sz="1400" dirty="0">
              <a:ea typeface="Roboto Condensed" panose="02000000000000000000" pitchFamily="2" charset="0"/>
            </a:endParaRPr>
          </a:p>
        </p:txBody>
      </p:sp>
    </p:spTree>
    <p:extLst>
      <p:ext uri="{BB962C8B-B14F-4D97-AF65-F5344CB8AC3E}">
        <p14:creationId xmlns:p14="http://schemas.microsoft.com/office/powerpoint/2010/main" val="870044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6B90B14-D128-43A8-B16D-C33FD80F16E4}"/>
              </a:ext>
            </a:extLst>
          </p:cNvPr>
          <p:cNvSpPr>
            <a:spLocks noGrp="1"/>
          </p:cNvSpPr>
          <p:nvPr>
            <p:ph type="title"/>
            <p:custDataLst>
              <p:tags r:id="rId1"/>
            </p:custDataLst>
          </p:nvPr>
        </p:nvSpPr>
        <p:spPr>
          <a:xfrm>
            <a:off x="482247" y="4571216"/>
            <a:ext cx="8179506" cy="1115415"/>
          </a:xfrm>
        </p:spPr>
        <p:txBody>
          <a:bodyPr vert="horz" lIns="91440" tIns="45720" rIns="91440" bIns="45720" rtlCol="0" anchor="b">
            <a:normAutofit/>
          </a:bodyPr>
          <a:lstStyle/>
          <a:p>
            <a:pPr algn="ctr"/>
            <a:r>
              <a:rPr lang="fr-CA" sz="3200" b="1" kern="1200" dirty="0">
                <a:solidFill>
                  <a:schemeClr val="tx1"/>
                </a:solidFill>
                <a:latin typeface="+mn-lt"/>
                <a:ea typeface="+mj-ea"/>
                <a:cs typeface="+mj-cs"/>
              </a:rPr>
              <a:t>Référence</a:t>
            </a:r>
          </a:p>
        </p:txBody>
      </p:sp>
      <p:sp>
        <p:nvSpPr>
          <p:cNvPr id="3" name="ZoneTexte 2">
            <a:extLst>
              <a:ext uri="{FF2B5EF4-FFF2-40B4-BE49-F238E27FC236}">
                <a16:creationId xmlns:a16="http://schemas.microsoft.com/office/drawing/2014/main" id="{68C92B10-D507-431C-8CA6-8F97E03AFC51}"/>
              </a:ext>
            </a:extLst>
          </p:cNvPr>
          <p:cNvSpPr txBox="1"/>
          <p:nvPr/>
        </p:nvSpPr>
        <p:spPr>
          <a:xfrm>
            <a:off x="482247" y="5859140"/>
            <a:ext cx="8179506" cy="497210"/>
          </a:xfrm>
          <a:prstGeom prst="rect">
            <a:avLst/>
          </a:prstGeom>
        </p:spPr>
        <p:txBody>
          <a:bodyPr vert="horz" lIns="91440" tIns="45720" rIns="91440" bIns="45720" rtlCol="0">
            <a:normAutofit/>
          </a:bodyPr>
          <a:lstStyle/>
          <a:p>
            <a:pPr algn="ctr" defTabSz="914400">
              <a:lnSpc>
                <a:spcPct val="90000"/>
              </a:lnSpc>
              <a:spcBef>
                <a:spcPts val="1000"/>
              </a:spcBef>
            </a:pPr>
            <a:r>
              <a:rPr lang="en-US" sz="2400" kern="1200" dirty="0">
                <a:solidFill>
                  <a:schemeClr val="tx1"/>
                </a:solidFill>
                <a:latin typeface="+mn-lt"/>
                <a:ea typeface="+mn-ea"/>
                <a:cs typeface="+mn-cs"/>
              </a:rPr>
              <a:t>Disponible au début de 2021</a:t>
            </a:r>
          </a:p>
        </p:txBody>
      </p:sp>
      <p:pic>
        <p:nvPicPr>
          <p:cNvPr id="6" name="Image 5">
            <a:extLst>
              <a:ext uri="{FF2B5EF4-FFF2-40B4-BE49-F238E27FC236}">
                <a16:creationId xmlns:a16="http://schemas.microsoft.com/office/drawing/2014/main" id="{50D58EFD-F834-4C92-85AA-AC1710558A01}"/>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r="-4" b="1931"/>
          <a:stretch/>
        </p:blipFill>
        <p:spPr>
          <a:xfrm>
            <a:off x="241221" y="282411"/>
            <a:ext cx="3235404" cy="4468724"/>
          </a:xfrm>
          <a:prstGeom prst="rect">
            <a:avLst/>
          </a:prstGeom>
          <a:noFill/>
        </p:spPr>
      </p:pic>
      <p:sp>
        <p:nvSpPr>
          <p:cNvPr id="4" name="Espace réservé du pied de page 3">
            <a:extLst>
              <a:ext uri="{FF2B5EF4-FFF2-40B4-BE49-F238E27FC236}">
                <a16:creationId xmlns:a16="http://schemas.microsoft.com/office/drawing/2014/main" id="{D06BCD60-8CDA-46AE-ADB0-266E177255A6}"/>
              </a:ext>
            </a:extLst>
          </p:cNvPr>
          <p:cNvSpPr>
            <a:spLocks noGrp="1"/>
          </p:cNvSpPr>
          <p:nvPr>
            <p:ph type="ftr" sz="quarter" idx="11"/>
            <p:custDataLst>
              <p:tags r:id="rId2"/>
            </p:custDataLst>
          </p:nvPr>
        </p:nvSpPr>
        <p:spPr>
          <a:xfrm>
            <a:off x="3028950" y="6356350"/>
            <a:ext cx="3086100" cy="365125"/>
          </a:xfrm>
        </p:spPr>
        <p:txBody>
          <a:bodyPr vert="horz" lIns="91440" tIns="45720" rIns="91440" bIns="45720" rtlCol="0" anchor="ctr">
            <a:normAutofit/>
          </a:bodyPr>
          <a:lstStyle/>
          <a:p>
            <a:pPr defTabSz="914400">
              <a:spcAft>
                <a:spcPts val="600"/>
              </a:spcAft>
            </a:pPr>
            <a:r>
              <a:rPr lang="en-US" sz="1200" kern="1200" dirty="0">
                <a:solidFill>
                  <a:schemeClr val="tx1">
                    <a:tint val="75000"/>
                  </a:schemeClr>
                </a:solidFill>
                <a:latin typeface="+mn-lt"/>
                <a:ea typeface="+mn-ea"/>
                <a:cs typeface="+mn-cs"/>
              </a:rPr>
              <a:t>Copyrights Gilles Bélanger, 2020</a:t>
            </a:r>
          </a:p>
        </p:txBody>
      </p:sp>
      <p:sp>
        <p:nvSpPr>
          <p:cNvPr id="5" name="Espace réservé du numéro de diapositive 4">
            <a:extLst>
              <a:ext uri="{FF2B5EF4-FFF2-40B4-BE49-F238E27FC236}">
                <a16:creationId xmlns:a16="http://schemas.microsoft.com/office/drawing/2014/main" id="{707563AF-B798-4B08-938E-5C2D61A0F73D}"/>
              </a:ext>
            </a:extLst>
          </p:cNvPr>
          <p:cNvSpPr>
            <a:spLocks noGrp="1"/>
          </p:cNvSpPr>
          <p:nvPr>
            <p:ph type="sldNum" sz="quarter" idx="12"/>
            <p:custDataLst>
              <p:tags r:id="rId3"/>
            </p:custDataLst>
          </p:nvPr>
        </p:nvSpPr>
        <p:spPr>
          <a:xfrm>
            <a:off x="6457950" y="6356350"/>
            <a:ext cx="2057400" cy="365125"/>
          </a:xfrm>
        </p:spPr>
        <p:txBody>
          <a:bodyPr vert="horz" lIns="91440" tIns="45720" rIns="91440" bIns="45720" rtlCol="0" anchor="ctr">
            <a:normAutofit/>
          </a:bodyPr>
          <a:lstStyle/>
          <a:p>
            <a:pPr defTabSz="914400">
              <a:spcAft>
                <a:spcPts val="600"/>
              </a:spcAft>
            </a:pPr>
            <a:fld id="{384FFCA0-41F3-47C4-9A28-F019F2CBCC19}" type="slidenum">
              <a:rPr lang="en-US" smtClean="0"/>
              <a:pPr defTabSz="914400">
                <a:spcAft>
                  <a:spcPts val="600"/>
                </a:spcAft>
              </a:pPr>
              <a:t>25</a:t>
            </a:fld>
            <a:endParaRPr lang="en-US"/>
          </a:p>
        </p:txBody>
      </p:sp>
      <p:sp>
        <p:nvSpPr>
          <p:cNvPr id="9" name="TextBox 8">
            <a:extLst>
              <a:ext uri="{FF2B5EF4-FFF2-40B4-BE49-F238E27FC236}">
                <a16:creationId xmlns:a16="http://schemas.microsoft.com/office/drawing/2014/main" id="{12BC3682-CA33-4D7E-AF6E-FB91AAD5C78E}"/>
              </a:ext>
            </a:extLst>
          </p:cNvPr>
          <p:cNvSpPr txBox="1"/>
          <p:nvPr>
            <p:custDataLst>
              <p:tags r:id="rId4"/>
            </p:custDataLst>
          </p:nvPr>
        </p:nvSpPr>
        <p:spPr>
          <a:xfrm>
            <a:off x="4097330" y="2220893"/>
            <a:ext cx="3943718" cy="1323439"/>
          </a:xfrm>
          <a:prstGeom prst="rect">
            <a:avLst/>
          </a:prstGeom>
          <a:noFill/>
        </p:spPr>
        <p:txBody>
          <a:bodyPr wrap="square" rtlCol="0">
            <a:spAutoFit/>
          </a:bodyPr>
          <a:lstStyle/>
          <a:p>
            <a:r>
              <a:rPr lang="fr-FR" altLang="ja-JP" sz="2000" dirty="0">
                <a:ea typeface="Roboto Condensed" panose="02000000000000000000" pitchFamily="2" charset="0"/>
              </a:rPr>
              <a:t>Sylvain Landry, Martin Beaulieu, </a:t>
            </a:r>
            <a:r>
              <a:rPr lang="fr-FR" altLang="ja-JP" sz="2000" u="sng" dirty="0">
                <a:ea typeface="Roboto Condensed" panose="02000000000000000000" pitchFamily="2" charset="0"/>
              </a:rPr>
              <a:t>Lean, kata et système de gestion au quotidien</a:t>
            </a:r>
            <a:r>
              <a:rPr lang="fr-FR" altLang="ja-JP" sz="2000" dirty="0">
                <a:ea typeface="Roboto Condensed" panose="02000000000000000000" pitchFamily="2" charset="0"/>
              </a:rPr>
              <a:t>, Éditions JFD, 2021</a:t>
            </a:r>
          </a:p>
          <a:p>
            <a:endParaRPr lang="en-US" sz="2000" dirty="0">
              <a:ea typeface="Roboto Condensed" panose="02000000000000000000" pitchFamily="2" charset="0"/>
            </a:endParaRPr>
          </a:p>
        </p:txBody>
      </p:sp>
    </p:spTree>
    <p:extLst>
      <p:ext uri="{BB962C8B-B14F-4D97-AF65-F5344CB8AC3E}">
        <p14:creationId xmlns:p14="http://schemas.microsoft.com/office/powerpoint/2010/main" val="1050789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14" name="Rectangle 16">
            <a:extLst>
              <a:ext uri="{FF2B5EF4-FFF2-40B4-BE49-F238E27FC236}">
                <a16:creationId xmlns:a16="http://schemas.microsoft.com/office/drawing/2014/main" id="{9B76D444-2756-434F-AE61-96D69830C1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Image 6">
            <a:extLst>
              <a:ext uri="{FF2B5EF4-FFF2-40B4-BE49-F238E27FC236}">
                <a16:creationId xmlns:a16="http://schemas.microsoft.com/office/drawing/2014/main" id="{B70084DA-A8BF-404A-B8E2-57C9A420CE59}"/>
              </a:ext>
            </a:extLst>
          </p:cNvPr>
          <p:cNvPicPr>
            <a:picLocks noChangeAspect="1"/>
          </p:cNvPicPr>
          <p:nvPr/>
        </p:nvPicPr>
        <p:blipFill rotWithShape="1">
          <a:blip r:embed="rId6" cstate="hqprint">
            <a:extLst>
              <a:ext uri="{28A0092B-C50C-407E-A947-70E740481C1C}">
                <a14:useLocalDpi xmlns:a14="http://schemas.microsoft.com/office/drawing/2010/main"/>
              </a:ext>
            </a:extLst>
          </a:blip>
          <a:srcRect b="-2"/>
          <a:stretch/>
        </p:blipFill>
        <p:spPr>
          <a:xfrm>
            <a:off x="240030" y="320040"/>
            <a:ext cx="8661654" cy="4303462"/>
          </a:xfrm>
          <a:prstGeom prst="rect">
            <a:avLst/>
          </a:prstGeom>
        </p:spPr>
      </p:pic>
      <p:sp>
        <p:nvSpPr>
          <p:cNvPr id="16" name="Rectangle 18">
            <a:extLst>
              <a:ext uri="{FF2B5EF4-FFF2-40B4-BE49-F238E27FC236}">
                <a16:creationId xmlns:a16="http://schemas.microsoft.com/office/drawing/2014/main" id="{A27B6159-7734-4564-9E0F-C4BC43C36E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4782312"/>
            <a:ext cx="8661654" cy="1755648"/>
          </a:xfrm>
          <a:prstGeom prst="rect">
            <a:avLst/>
          </a:prstGeom>
          <a:solidFill>
            <a:schemeClr val="tx1">
              <a:alpha val="93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re 1">
            <a:extLst>
              <a:ext uri="{FF2B5EF4-FFF2-40B4-BE49-F238E27FC236}">
                <a16:creationId xmlns:a16="http://schemas.microsoft.com/office/drawing/2014/main" id="{26B90B14-D128-43A8-B16D-C33FD80F16E4}"/>
              </a:ext>
            </a:extLst>
          </p:cNvPr>
          <p:cNvSpPr>
            <a:spLocks noGrp="1"/>
          </p:cNvSpPr>
          <p:nvPr>
            <p:ph type="title"/>
            <p:custDataLst>
              <p:tags r:id="rId1"/>
            </p:custDataLst>
          </p:nvPr>
        </p:nvSpPr>
        <p:spPr>
          <a:xfrm>
            <a:off x="630936" y="5009083"/>
            <a:ext cx="2167128" cy="1345997"/>
          </a:xfrm>
        </p:spPr>
        <p:txBody>
          <a:bodyPr vert="horz" lIns="91440" tIns="45720" rIns="91440" bIns="45720" rtlCol="0" anchor="ctr">
            <a:normAutofit/>
          </a:bodyPr>
          <a:lstStyle/>
          <a:p>
            <a:r>
              <a:rPr lang="fr-CA" sz="3200" b="1" dirty="0">
                <a:solidFill>
                  <a:schemeClr val="bg1"/>
                </a:solidFill>
                <a:latin typeface="+mn-lt"/>
              </a:rPr>
              <a:t>Référence</a:t>
            </a:r>
          </a:p>
        </p:txBody>
      </p:sp>
      <p:cxnSp>
        <p:nvCxnSpPr>
          <p:cNvPr id="21" name="Straight Connector 20">
            <a:extLst>
              <a:ext uri="{FF2B5EF4-FFF2-40B4-BE49-F238E27FC236}">
                <a16:creationId xmlns:a16="http://schemas.microsoft.com/office/drawing/2014/main" id="{E2FFB46B-05BC-4950-B18A-9593FDAE6ED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3044952" y="5237979"/>
            <a:ext cx="0" cy="914400"/>
          </a:xfrm>
          <a:prstGeom prst="line">
            <a:avLst/>
          </a:prstGeom>
          <a:ln w="19050">
            <a:solidFill>
              <a:schemeClr val="bg1">
                <a:alpha val="80000"/>
              </a:schemeClr>
            </a:solidFill>
          </a:ln>
        </p:spPr>
        <p:style>
          <a:lnRef idx="1">
            <a:schemeClr val="accent1"/>
          </a:lnRef>
          <a:fillRef idx="0">
            <a:schemeClr val="accent1"/>
          </a:fillRef>
          <a:effectRef idx="0">
            <a:schemeClr val="accent1"/>
          </a:effectRef>
          <a:fontRef idx="minor">
            <a:schemeClr val="tx1"/>
          </a:fontRef>
        </p:style>
      </p:cxnSp>
      <p:sp>
        <p:nvSpPr>
          <p:cNvPr id="11" name="Titre 1">
            <a:extLst>
              <a:ext uri="{FF2B5EF4-FFF2-40B4-BE49-F238E27FC236}">
                <a16:creationId xmlns:a16="http://schemas.microsoft.com/office/drawing/2014/main" id="{BCBF88B3-B642-44D7-863A-1A4E2D90A78C}"/>
              </a:ext>
            </a:extLst>
          </p:cNvPr>
          <p:cNvSpPr txBox="1">
            <a:spLocks/>
          </p:cNvSpPr>
          <p:nvPr>
            <p:custDataLst>
              <p:tags r:id="rId2"/>
            </p:custDataLst>
          </p:nvPr>
        </p:nvSpPr>
        <p:spPr>
          <a:xfrm>
            <a:off x="3284982" y="5009083"/>
            <a:ext cx="5232654" cy="134599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indent="-228600">
              <a:spcAft>
                <a:spcPts val="600"/>
              </a:spcAft>
              <a:buFont typeface="Arial" panose="020B0604020202020204" pitchFamily="34" charset="0"/>
              <a:buChar char="•"/>
            </a:pPr>
            <a:r>
              <a:rPr lang="fr-CA" sz="1500" dirty="0">
                <a:solidFill>
                  <a:schemeClr val="bg1"/>
                </a:solidFill>
              </a:rPr>
              <a:t>Plus d’information et exercices (en anglais) disponible au : </a:t>
            </a:r>
          </a:p>
          <a:p>
            <a:pPr indent="-228600">
              <a:spcAft>
                <a:spcPts val="600"/>
              </a:spcAft>
              <a:buFont typeface="Arial" panose="020B0604020202020204" pitchFamily="34" charset="0"/>
              <a:buChar char="•"/>
            </a:pPr>
            <a:r>
              <a:rPr lang="en-US" sz="1500" dirty="0">
                <a:solidFill>
                  <a:schemeClr val="bg1"/>
                </a:solidFill>
                <a:latin typeface="+mn-lt"/>
                <a:ea typeface="+mn-ea"/>
                <a:cs typeface="+mn-cs"/>
                <a:hlinkClick r:id="rId7"/>
              </a:rPr>
              <a:t>https://kata-dojo.com/</a:t>
            </a:r>
            <a:r>
              <a:rPr lang="en-US" sz="1500" dirty="0">
                <a:solidFill>
                  <a:schemeClr val="bg1"/>
                </a:solidFill>
                <a:latin typeface="+mn-lt"/>
                <a:ea typeface="+mn-ea"/>
                <a:cs typeface="+mn-cs"/>
              </a:rPr>
              <a:t> </a:t>
            </a:r>
          </a:p>
          <a:p>
            <a:pPr indent="-228600">
              <a:spcAft>
                <a:spcPts val="600"/>
              </a:spcAft>
              <a:buFont typeface="Arial" panose="020B0604020202020204" pitchFamily="34" charset="0"/>
              <a:buChar char="•"/>
            </a:pPr>
            <a:endParaRPr lang="en-US" sz="1500" dirty="0">
              <a:solidFill>
                <a:schemeClr val="bg1"/>
              </a:solidFill>
              <a:latin typeface="+mn-lt"/>
              <a:ea typeface="+mn-ea"/>
              <a:cs typeface="+mn-cs"/>
            </a:endParaRPr>
          </a:p>
          <a:p>
            <a:pPr>
              <a:spcAft>
                <a:spcPts val="600"/>
              </a:spcAft>
            </a:pPr>
            <a:r>
              <a:rPr lang="fr-CA" sz="1500" dirty="0">
                <a:solidFill>
                  <a:schemeClr val="bg1"/>
                </a:solidFill>
                <a:latin typeface="+mn-lt"/>
                <a:ea typeface="+mn-ea"/>
                <a:cs typeface="+mn-cs"/>
              </a:rPr>
              <a:t>Accédé le 7 décembre 2020, Gilles Bélanger</a:t>
            </a:r>
          </a:p>
        </p:txBody>
      </p:sp>
      <p:sp>
        <p:nvSpPr>
          <p:cNvPr id="4" name="Espace réservé du pied de page 3">
            <a:extLst>
              <a:ext uri="{FF2B5EF4-FFF2-40B4-BE49-F238E27FC236}">
                <a16:creationId xmlns:a16="http://schemas.microsoft.com/office/drawing/2014/main" id="{D06BCD60-8CDA-46AE-ADB0-266E177255A6}"/>
              </a:ext>
            </a:extLst>
          </p:cNvPr>
          <p:cNvSpPr>
            <a:spLocks noGrp="1"/>
          </p:cNvSpPr>
          <p:nvPr>
            <p:ph type="ftr" sz="quarter" idx="11"/>
            <p:custDataLst>
              <p:tags r:id="rId3"/>
            </p:custDataLst>
          </p:nvPr>
        </p:nvSpPr>
        <p:spPr>
          <a:xfrm>
            <a:off x="3284981" y="6556248"/>
            <a:ext cx="3429000" cy="274320"/>
          </a:xfrm>
        </p:spPr>
        <p:txBody>
          <a:bodyPr vert="horz" lIns="91440" tIns="45720" rIns="91440" bIns="45720" rtlCol="0" anchor="ctr">
            <a:normAutofit/>
          </a:bodyPr>
          <a:lstStyle/>
          <a:p>
            <a:pPr algn="l" defTabSz="914400">
              <a:spcAft>
                <a:spcPts val="600"/>
              </a:spcAft>
              <a:defRPr/>
            </a:pPr>
            <a:r>
              <a:rPr lang="en-US" sz="1200" kern="1200">
                <a:solidFill>
                  <a:schemeClr val="tx1">
                    <a:alpha val="70000"/>
                  </a:schemeClr>
                </a:solidFill>
                <a:latin typeface="Calibri" panose="020F0502020204030204"/>
                <a:ea typeface="+mn-ea"/>
                <a:cs typeface="+mn-cs"/>
              </a:rPr>
              <a:t>Copyrights Gilles Bélanger, 2020</a:t>
            </a:r>
          </a:p>
        </p:txBody>
      </p:sp>
      <p:sp>
        <p:nvSpPr>
          <p:cNvPr id="5" name="Espace réservé du numéro de diapositive 4">
            <a:extLst>
              <a:ext uri="{FF2B5EF4-FFF2-40B4-BE49-F238E27FC236}">
                <a16:creationId xmlns:a16="http://schemas.microsoft.com/office/drawing/2014/main" id="{707563AF-B798-4B08-938E-5C2D61A0F73D}"/>
              </a:ext>
            </a:extLst>
          </p:cNvPr>
          <p:cNvSpPr>
            <a:spLocks noGrp="1"/>
          </p:cNvSpPr>
          <p:nvPr>
            <p:ph type="sldNum" sz="quarter" idx="12"/>
            <p:custDataLst>
              <p:tags r:id="rId4"/>
            </p:custDataLst>
          </p:nvPr>
        </p:nvSpPr>
        <p:spPr>
          <a:xfrm>
            <a:off x="7896498" y="6556248"/>
            <a:ext cx="621138" cy="274320"/>
          </a:xfrm>
        </p:spPr>
        <p:txBody>
          <a:bodyPr vert="horz" lIns="91440" tIns="45720" rIns="91440" bIns="45720" rtlCol="0" anchor="ctr">
            <a:normAutofit/>
          </a:bodyPr>
          <a:lstStyle/>
          <a:p>
            <a:pPr defTabSz="914400">
              <a:spcAft>
                <a:spcPts val="600"/>
              </a:spcAft>
              <a:defRPr/>
            </a:pPr>
            <a:fld id="{384FFCA0-41F3-47C4-9A28-F019F2CBCC19}" type="slidenum">
              <a:rPr lang="en-US">
                <a:solidFill>
                  <a:schemeClr val="tx1">
                    <a:alpha val="70000"/>
                  </a:schemeClr>
                </a:solidFill>
                <a:latin typeface="Calibri" panose="020F0502020204030204"/>
              </a:rPr>
              <a:pPr defTabSz="914400">
                <a:spcAft>
                  <a:spcPts val="600"/>
                </a:spcAft>
                <a:defRPr/>
              </a:pPr>
              <a:t>26</a:t>
            </a:fld>
            <a:endParaRPr lang="en-US">
              <a:solidFill>
                <a:schemeClr val="tx1">
                  <a:alpha val="70000"/>
                </a:schemeClr>
              </a:solidFill>
              <a:latin typeface="Calibri" panose="020F0502020204030204"/>
            </a:endParaRPr>
          </a:p>
        </p:txBody>
      </p:sp>
      <p:sp>
        <p:nvSpPr>
          <p:cNvPr id="12" name="ZoneTexte 11">
            <a:extLst>
              <a:ext uri="{FF2B5EF4-FFF2-40B4-BE49-F238E27FC236}">
                <a16:creationId xmlns:a16="http://schemas.microsoft.com/office/drawing/2014/main" id="{21C05ED2-85D9-4714-8B38-63302B058529}"/>
              </a:ext>
            </a:extLst>
          </p:cNvPr>
          <p:cNvSpPr txBox="1"/>
          <p:nvPr/>
        </p:nvSpPr>
        <p:spPr>
          <a:xfrm>
            <a:off x="3284982" y="5009083"/>
            <a:ext cx="5232654" cy="1345997"/>
          </a:xfrm>
          <a:prstGeom prst="rect">
            <a:avLst/>
          </a:prstGeom>
        </p:spPr>
        <p:txBody>
          <a:bodyPr vert="horz" lIns="91440" tIns="45720" rIns="91440" bIns="45720" rtlCol="0" anchor="ctr">
            <a:normAutofit/>
          </a:bodyPr>
          <a:lstStyle/>
          <a:p>
            <a:pPr indent="-228600" defTabSz="914400">
              <a:lnSpc>
                <a:spcPct val="90000"/>
              </a:lnSpc>
              <a:spcAft>
                <a:spcPts val="600"/>
              </a:spcAft>
              <a:buFont typeface="Arial" panose="020B0604020202020204" pitchFamily="34" charset="0"/>
              <a:buChar char="•"/>
            </a:pPr>
            <a:endParaRPr lang="fr-CA" sz="1500" dirty="0">
              <a:solidFill>
                <a:schemeClr val="bg1"/>
              </a:solidFill>
            </a:endParaRPr>
          </a:p>
        </p:txBody>
      </p:sp>
      <p:pic>
        <p:nvPicPr>
          <p:cNvPr id="13" name="Image 12">
            <a:extLst>
              <a:ext uri="{FF2B5EF4-FFF2-40B4-BE49-F238E27FC236}">
                <a16:creationId xmlns:a16="http://schemas.microsoft.com/office/drawing/2014/main" id="{E4A99182-7D0C-495E-9F5D-6F183D908928}"/>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58624" y="6408107"/>
            <a:ext cx="1140051" cy="359695"/>
          </a:xfrm>
          <a:prstGeom prst="rect">
            <a:avLst/>
          </a:prstGeom>
        </p:spPr>
      </p:pic>
    </p:spTree>
    <p:extLst>
      <p:ext uri="{BB962C8B-B14F-4D97-AF65-F5344CB8AC3E}">
        <p14:creationId xmlns:p14="http://schemas.microsoft.com/office/powerpoint/2010/main" val="2620188905"/>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228206E-9DDF-4A6D-BD44-D57626FCC7F2}"/>
              </a:ext>
            </a:extLst>
          </p:cNvPr>
          <p:cNvSpPr>
            <a:spLocks noGrp="1"/>
          </p:cNvSpPr>
          <p:nvPr>
            <p:ph type="title"/>
            <p:custDataLst>
              <p:tags r:id="rId1"/>
            </p:custDataLst>
          </p:nvPr>
        </p:nvSpPr>
        <p:spPr>
          <a:xfrm>
            <a:off x="628650" y="365126"/>
            <a:ext cx="7886700" cy="5607049"/>
          </a:xfrm>
        </p:spPr>
        <p:txBody>
          <a:bodyPr>
            <a:noAutofit/>
          </a:bodyPr>
          <a:lstStyle/>
          <a:p>
            <a:r>
              <a:rPr lang="fr-CA" sz="3200" dirty="0">
                <a:latin typeface="+mn-lt"/>
              </a:rPr>
              <a:t>Le Toyota Kata est un concept de gestion proposé par Mike Rother pour décrire un phénomène invisible que même les dirigeants de Toyota ont du mal à nommer ou à décrire, mais qu’ils utilisent intuitivement pour résoudre des problèmes.</a:t>
            </a:r>
            <a:br>
              <a:rPr lang="fr-CA" sz="3200" dirty="0">
                <a:latin typeface="+mn-lt"/>
              </a:rPr>
            </a:br>
            <a:br>
              <a:rPr lang="fr-CA" sz="3200" dirty="0">
                <a:latin typeface="+mn-lt"/>
              </a:rPr>
            </a:br>
            <a:r>
              <a:rPr lang="fr-CA" sz="3200" dirty="0">
                <a:latin typeface="+mn-lt"/>
              </a:rPr>
              <a:t>Toyota n’a jamais formalisé une telle démarche bien qu’elle porte son nom.*</a:t>
            </a:r>
            <a:endParaRPr lang="en-CA" sz="3200" dirty="0">
              <a:latin typeface="+mn-lt"/>
            </a:endParaRPr>
          </a:p>
        </p:txBody>
      </p:sp>
      <p:sp>
        <p:nvSpPr>
          <p:cNvPr id="4" name="Espace réservé du pied de page 3">
            <a:extLst>
              <a:ext uri="{FF2B5EF4-FFF2-40B4-BE49-F238E27FC236}">
                <a16:creationId xmlns:a16="http://schemas.microsoft.com/office/drawing/2014/main" id="{8BEECE48-1EF5-4F43-A09F-7314E78F4A93}"/>
              </a:ext>
            </a:extLst>
          </p:cNvPr>
          <p:cNvSpPr>
            <a:spLocks noGrp="1"/>
          </p:cNvSpPr>
          <p:nvPr>
            <p:ph type="ftr" sz="quarter" idx="11"/>
            <p:custDataLst>
              <p:tags r:id="rId2"/>
            </p:custDataLst>
          </p:nvPr>
        </p:nvSpPr>
        <p:spPr/>
        <p:txBody>
          <a:bodyPr/>
          <a:lstStyle/>
          <a:p>
            <a:r>
              <a:rPr lang="en-CA"/>
              <a:t>Copyrights Gilles Bélanger, 2020</a:t>
            </a:r>
          </a:p>
        </p:txBody>
      </p:sp>
      <p:sp>
        <p:nvSpPr>
          <p:cNvPr id="5" name="Espace réservé du numéro de diapositive 4">
            <a:extLst>
              <a:ext uri="{FF2B5EF4-FFF2-40B4-BE49-F238E27FC236}">
                <a16:creationId xmlns:a16="http://schemas.microsoft.com/office/drawing/2014/main" id="{FAC17C9C-5C7D-4DE8-B522-1C59CE80C9E5}"/>
              </a:ext>
            </a:extLst>
          </p:cNvPr>
          <p:cNvSpPr>
            <a:spLocks noGrp="1"/>
          </p:cNvSpPr>
          <p:nvPr>
            <p:ph type="sldNum" sz="quarter" idx="12"/>
            <p:custDataLst>
              <p:tags r:id="rId3"/>
            </p:custDataLst>
          </p:nvPr>
        </p:nvSpPr>
        <p:spPr/>
        <p:txBody>
          <a:bodyPr/>
          <a:lstStyle/>
          <a:p>
            <a:fld id="{384FFCA0-41F3-47C4-9A28-F019F2CBCC19}" type="slidenum">
              <a:rPr lang="en-CA" smtClean="0"/>
              <a:t>3</a:t>
            </a:fld>
            <a:endParaRPr lang="en-CA"/>
          </a:p>
        </p:txBody>
      </p:sp>
      <p:sp>
        <p:nvSpPr>
          <p:cNvPr id="6" name="ZoneTexte 5">
            <a:extLst>
              <a:ext uri="{FF2B5EF4-FFF2-40B4-BE49-F238E27FC236}">
                <a16:creationId xmlns:a16="http://schemas.microsoft.com/office/drawing/2014/main" id="{80466AFB-2981-48F4-8669-03ACF7EFC87F}"/>
              </a:ext>
            </a:extLst>
          </p:cNvPr>
          <p:cNvSpPr txBox="1"/>
          <p:nvPr>
            <p:custDataLst>
              <p:tags r:id="rId4"/>
            </p:custDataLst>
          </p:nvPr>
        </p:nvSpPr>
        <p:spPr>
          <a:xfrm>
            <a:off x="1192696" y="6159492"/>
            <a:ext cx="6566452" cy="276999"/>
          </a:xfrm>
          <a:prstGeom prst="rect">
            <a:avLst/>
          </a:prstGeom>
          <a:noFill/>
        </p:spPr>
        <p:txBody>
          <a:bodyPr wrap="square" rtlCol="0">
            <a:spAutoFit/>
          </a:bodyPr>
          <a:lstStyle/>
          <a:p>
            <a:pPr>
              <a:spcAft>
                <a:spcPts val="600"/>
              </a:spcAft>
            </a:pPr>
            <a:r>
              <a:rPr lang="fr-CA" sz="1200" i="1" dirty="0"/>
              <a:t>*Lean, kata et système de gestion au quotidien</a:t>
            </a:r>
            <a:r>
              <a:rPr lang="fr-CA" sz="1200" dirty="0"/>
              <a:t>, Sylvain Landry, Martin Beaulieu, 2016</a:t>
            </a:r>
            <a:endParaRPr lang="en-CA" sz="1200" dirty="0"/>
          </a:p>
        </p:txBody>
      </p:sp>
    </p:spTree>
    <p:extLst>
      <p:ext uri="{BB962C8B-B14F-4D97-AF65-F5344CB8AC3E}">
        <p14:creationId xmlns:p14="http://schemas.microsoft.com/office/powerpoint/2010/main" val="17934033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AFA3DC3B-36F6-4CE6-887E-6E169B3C0622}"/>
              </a:ext>
            </a:extLst>
          </p:cNvPr>
          <p:cNvSpPr>
            <a:spLocks noGrp="1"/>
          </p:cNvSpPr>
          <p:nvPr>
            <p:ph idx="1"/>
            <p:custDataLst>
              <p:tags r:id="rId1"/>
            </p:custDataLst>
          </p:nvPr>
        </p:nvSpPr>
        <p:spPr>
          <a:xfrm>
            <a:off x="793749" y="1663147"/>
            <a:ext cx="7972563" cy="2286001"/>
          </a:xfrm>
        </p:spPr>
        <p:txBody>
          <a:bodyPr/>
          <a:lstStyle/>
          <a:p>
            <a:pPr marL="0" indent="0">
              <a:buNone/>
            </a:pPr>
            <a:r>
              <a:rPr lang="fr-FR" dirty="0"/>
              <a:t>Le Toyota Kata est une ‘’méthode de pratique’’ qui permet à un apprenant de </a:t>
            </a:r>
            <a:r>
              <a:rPr lang="fr-FR" b="1" dirty="0"/>
              <a:t>développer les méthodes de résolution de problèmes </a:t>
            </a:r>
            <a:r>
              <a:rPr lang="fr-FR" dirty="0"/>
              <a:t>grâce à des cycles d’expérimentation rapide et à une pratique assidue de routines avec l’aide d’un coach *</a:t>
            </a:r>
            <a:endParaRPr lang="en-CA" dirty="0"/>
          </a:p>
        </p:txBody>
      </p:sp>
      <p:sp>
        <p:nvSpPr>
          <p:cNvPr id="5" name="Title 1">
            <a:extLst>
              <a:ext uri="{FF2B5EF4-FFF2-40B4-BE49-F238E27FC236}">
                <a16:creationId xmlns:a16="http://schemas.microsoft.com/office/drawing/2014/main" id="{FC02EE01-5B38-436F-B8EB-6E6B5DCD22A6}"/>
              </a:ext>
            </a:extLst>
          </p:cNvPr>
          <p:cNvSpPr>
            <a:spLocks noGrp="1"/>
          </p:cNvSpPr>
          <p:nvPr>
            <p:ph type="title"/>
            <p:custDataLst>
              <p:tags r:id="rId2"/>
            </p:custDataLst>
          </p:nvPr>
        </p:nvSpPr>
        <p:spPr>
          <a:xfrm>
            <a:off x="0" y="346287"/>
            <a:ext cx="9143999" cy="535531"/>
          </a:xfrm>
          <a:noFill/>
        </p:spPr>
        <p:txBody>
          <a:bodyPr wrap="square" rtlCol="0">
            <a:spAutoFit/>
          </a:bodyPr>
          <a:lstStyle/>
          <a:p>
            <a:pPr algn="ctr" defTabSz="457200"/>
            <a:r>
              <a:rPr lang="fr-CA" sz="3200" b="1" dirty="0">
                <a:latin typeface="+mn-lt"/>
                <a:ea typeface="+mn-ea"/>
                <a:cs typeface="+mn-cs"/>
              </a:rPr>
              <a:t>Le Toyota Kata (TK): c’est quoi ?</a:t>
            </a:r>
            <a:endParaRPr lang="en-CA" sz="3200" b="1" dirty="0">
              <a:latin typeface="+mn-lt"/>
              <a:ea typeface="+mn-ea"/>
              <a:cs typeface="+mn-cs"/>
            </a:endParaRPr>
          </a:p>
        </p:txBody>
      </p:sp>
      <p:sp>
        <p:nvSpPr>
          <p:cNvPr id="16" name="Espace réservé du numéro de diapositive 15">
            <a:extLst>
              <a:ext uri="{FF2B5EF4-FFF2-40B4-BE49-F238E27FC236}">
                <a16:creationId xmlns:a16="http://schemas.microsoft.com/office/drawing/2014/main" id="{ECFDC35C-FD73-4B34-9A1E-43579254BD84}"/>
              </a:ext>
            </a:extLst>
          </p:cNvPr>
          <p:cNvSpPr>
            <a:spLocks noGrp="1"/>
          </p:cNvSpPr>
          <p:nvPr>
            <p:ph type="sldNum" sz="quarter" idx="12"/>
            <p:custDataLst>
              <p:tags r:id="rId3"/>
            </p:custDataLst>
          </p:nvPr>
        </p:nvSpPr>
        <p:spPr/>
        <p:txBody>
          <a:bodyPr/>
          <a:lstStyle/>
          <a:p>
            <a:fld id="{384FFCA0-41F3-47C4-9A28-F019F2CBCC19}" type="slidenum">
              <a:rPr lang="en-CA" smtClean="0"/>
              <a:t>4</a:t>
            </a:fld>
            <a:endParaRPr lang="en-CA"/>
          </a:p>
        </p:txBody>
      </p:sp>
      <p:sp>
        <p:nvSpPr>
          <p:cNvPr id="2" name="Espace réservé du pied de page 1">
            <a:extLst>
              <a:ext uri="{FF2B5EF4-FFF2-40B4-BE49-F238E27FC236}">
                <a16:creationId xmlns:a16="http://schemas.microsoft.com/office/drawing/2014/main" id="{0CCD5027-D18B-4F47-9B17-7DA10A8BCF7E}"/>
              </a:ext>
            </a:extLst>
          </p:cNvPr>
          <p:cNvSpPr>
            <a:spLocks noGrp="1"/>
          </p:cNvSpPr>
          <p:nvPr>
            <p:ph type="ftr" sz="quarter" idx="11"/>
            <p:custDataLst>
              <p:tags r:id="rId4"/>
            </p:custDataLst>
          </p:nvPr>
        </p:nvSpPr>
        <p:spPr/>
        <p:txBody>
          <a:bodyPr/>
          <a:lstStyle/>
          <a:p>
            <a:r>
              <a:rPr lang="en-CA"/>
              <a:t>Copyrights Gilles Bélanger, 2020</a:t>
            </a:r>
          </a:p>
        </p:txBody>
      </p:sp>
      <p:sp>
        <p:nvSpPr>
          <p:cNvPr id="3" name="ZoneTexte 2">
            <a:extLst>
              <a:ext uri="{FF2B5EF4-FFF2-40B4-BE49-F238E27FC236}">
                <a16:creationId xmlns:a16="http://schemas.microsoft.com/office/drawing/2014/main" id="{17D10229-6499-4383-83DF-86E7A531E7C3}"/>
              </a:ext>
            </a:extLst>
          </p:cNvPr>
          <p:cNvSpPr txBox="1"/>
          <p:nvPr>
            <p:custDataLst>
              <p:tags r:id="rId5"/>
            </p:custDataLst>
          </p:nvPr>
        </p:nvSpPr>
        <p:spPr>
          <a:xfrm>
            <a:off x="848139" y="6170303"/>
            <a:ext cx="5002696" cy="276999"/>
          </a:xfrm>
          <a:prstGeom prst="rect">
            <a:avLst/>
          </a:prstGeom>
          <a:noFill/>
        </p:spPr>
        <p:txBody>
          <a:bodyPr wrap="square" rtlCol="0">
            <a:spAutoFit/>
          </a:bodyPr>
          <a:lstStyle/>
          <a:p>
            <a:r>
              <a:rPr lang="fr-CA" sz="1200" dirty="0"/>
              <a:t>* Inspiré d’une présentation de Sylvain Landry, 2019</a:t>
            </a:r>
            <a:endParaRPr lang="en-CA" sz="1200" dirty="0"/>
          </a:p>
        </p:txBody>
      </p:sp>
      <p:sp>
        <p:nvSpPr>
          <p:cNvPr id="4" name="ZoneTexte 3">
            <a:extLst>
              <a:ext uri="{FF2B5EF4-FFF2-40B4-BE49-F238E27FC236}">
                <a16:creationId xmlns:a16="http://schemas.microsoft.com/office/drawing/2014/main" id="{3AFA6CE9-DC5C-485C-A898-0AAFBCA47999}"/>
              </a:ext>
            </a:extLst>
          </p:cNvPr>
          <p:cNvSpPr txBox="1"/>
          <p:nvPr>
            <p:custDataLst>
              <p:tags r:id="rId6"/>
            </p:custDataLst>
          </p:nvPr>
        </p:nvSpPr>
        <p:spPr>
          <a:xfrm>
            <a:off x="1451113" y="4386467"/>
            <a:ext cx="6791739" cy="646331"/>
          </a:xfrm>
          <a:custGeom>
            <a:avLst/>
            <a:gdLst>
              <a:gd name="connsiteX0" fmla="*/ 0 w 6791739"/>
              <a:gd name="connsiteY0" fmla="*/ 0 h 646331"/>
              <a:gd name="connsiteX1" fmla="*/ 498061 w 6791739"/>
              <a:gd name="connsiteY1" fmla="*/ 0 h 646331"/>
              <a:gd name="connsiteX2" fmla="*/ 860287 w 6791739"/>
              <a:gd name="connsiteY2" fmla="*/ 0 h 646331"/>
              <a:gd name="connsiteX3" fmla="*/ 1562100 w 6791739"/>
              <a:gd name="connsiteY3" fmla="*/ 0 h 646331"/>
              <a:gd name="connsiteX4" fmla="*/ 2060161 w 6791739"/>
              <a:gd name="connsiteY4" fmla="*/ 0 h 646331"/>
              <a:gd name="connsiteX5" fmla="*/ 2558222 w 6791739"/>
              <a:gd name="connsiteY5" fmla="*/ 0 h 646331"/>
              <a:gd name="connsiteX6" fmla="*/ 3260035 w 6791739"/>
              <a:gd name="connsiteY6" fmla="*/ 0 h 646331"/>
              <a:gd name="connsiteX7" fmla="*/ 3690178 w 6791739"/>
              <a:gd name="connsiteY7" fmla="*/ 0 h 646331"/>
              <a:gd name="connsiteX8" fmla="*/ 4391991 w 6791739"/>
              <a:gd name="connsiteY8" fmla="*/ 0 h 646331"/>
              <a:gd name="connsiteX9" fmla="*/ 5093804 w 6791739"/>
              <a:gd name="connsiteY9" fmla="*/ 0 h 646331"/>
              <a:gd name="connsiteX10" fmla="*/ 5659783 w 6791739"/>
              <a:gd name="connsiteY10" fmla="*/ 0 h 646331"/>
              <a:gd name="connsiteX11" fmla="*/ 6791739 w 6791739"/>
              <a:gd name="connsiteY11" fmla="*/ 0 h 646331"/>
              <a:gd name="connsiteX12" fmla="*/ 6791739 w 6791739"/>
              <a:gd name="connsiteY12" fmla="*/ 316702 h 646331"/>
              <a:gd name="connsiteX13" fmla="*/ 6791739 w 6791739"/>
              <a:gd name="connsiteY13" fmla="*/ 646331 h 646331"/>
              <a:gd name="connsiteX14" fmla="*/ 6225761 w 6791739"/>
              <a:gd name="connsiteY14" fmla="*/ 646331 h 646331"/>
              <a:gd name="connsiteX15" fmla="*/ 5795617 w 6791739"/>
              <a:gd name="connsiteY15" fmla="*/ 646331 h 646331"/>
              <a:gd name="connsiteX16" fmla="*/ 5229639 w 6791739"/>
              <a:gd name="connsiteY16" fmla="*/ 646331 h 646331"/>
              <a:gd name="connsiteX17" fmla="*/ 4527826 w 6791739"/>
              <a:gd name="connsiteY17" fmla="*/ 646331 h 646331"/>
              <a:gd name="connsiteX18" fmla="*/ 3961848 w 6791739"/>
              <a:gd name="connsiteY18" fmla="*/ 646331 h 646331"/>
              <a:gd name="connsiteX19" fmla="*/ 3599622 w 6791739"/>
              <a:gd name="connsiteY19" fmla="*/ 646331 h 646331"/>
              <a:gd name="connsiteX20" fmla="*/ 3169478 w 6791739"/>
              <a:gd name="connsiteY20" fmla="*/ 646331 h 646331"/>
              <a:gd name="connsiteX21" fmla="*/ 2467665 w 6791739"/>
              <a:gd name="connsiteY21" fmla="*/ 646331 h 646331"/>
              <a:gd name="connsiteX22" fmla="*/ 1901687 w 6791739"/>
              <a:gd name="connsiteY22" fmla="*/ 646331 h 646331"/>
              <a:gd name="connsiteX23" fmla="*/ 1471543 w 6791739"/>
              <a:gd name="connsiteY23" fmla="*/ 646331 h 646331"/>
              <a:gd name="connsiteX24" fmla="*/ 905565 w 6791739"/>
              <a:gd name="connsiteY24" fmla="*/ 646331 h 646331"/>
              <a:gd name="connsiteX25" fmla="*/ 543339 w 6791739"/>
              <a:gd name="connsiteY25" fmla="*/ 646331 h 646331"/>
              <a:gd name="connsiteX26" fmla="*/ 0 w 6791739"/>
              <a:gd name="connsiteY26" fmla="*/ 646331 h 646331"/>
              <a:gd name="connsiteX27" fmla="*/ 0 w 6791739"/>
              <a:gd name="connsiteY27" fmla="*/ 323166 h 646331"/>
              <a:gd name="connsiteX28" fmla="*/ 0 w 6791739"/>
              <a:gd name="connsiteY28" fmla="*/ 0 h 646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791739" h="646331" extrusionOk="0">
                <a:moveTo>
                  <a:pt x="0" y="0"/>
                </a:moveTo>
                <a:cubicBezTo>
                  <a:pt x="197102" y="-13379"/>
                  <a:pt x="384024" y="55689"/>
                  <a:pt x="498061" y="0"/>
                </a:cubicBezTo>
                <a:cubicBezTo>
                  <a:pt x="612098" y="-55689"/>
                  <a:pt x="703213" y="27274"/>
                  <a:pt x="860287" y="0"/>
                </a:cubicBezTo>
                <a:cubicBezTo>
                  <a:pt x="1017361" y="-27274"/>
                  <a:pt x="1265171" y="66360"/>
                  <a:pt x="1562100" y="0"/>
                </a:cubicBezTo>
                <a:cubicBezTo>
                  <a:pt x="1859029" y="-66360"/>
                  <a:pt x="1873497" y="51230"/>
                  <a:pt x="2060161" y="0"/>
                </a:cubicBezTo>
                <a:cubicBezTo>
                  <a:pt x="2246825" y="-51230"/>
                  <a:pt x="2405796" y="14490"/>
                  <a:pt x="2558222" y="0"/>
                </a:cubicBezTo>
                <a:cubicBezTo>
                  <a:pt x="2710648" y="-14490"/>
                  <a:pt x="2930664" y="68588"/>
                  <a:pt x="3260035" y="0"/>
                </a:cubicBezTo>
                <a:cubicBezTo>
                  <a:pt x="3589406" y="-68588"/>
                  <a:pt x="3541839" y="5375"/>
                  <a:pt x="3690178" y="0"/>
                </a:cubicBezTo>
                <a:cubicBezTo>
                  <a:pt x="3838517" y="-5375"/>
                  <a:pt x="4061210" y="54069"/>
                  <a:pt x="4391991" y="0"/>
                </a:cubicBezTo>
                <a:cubicBezTo>
                  <a:pt x="4722772" y="-54069"/>
                  <a:pt x="4803907" y="7346"/>
                  <a:pt x="5093804" y="0"/>
                </a:cubicBezTo>
                <a:cubicBezTo>
                  <a:pt x="5383701" y="-7346"/>
                  <a:pt x="5535732" y="7258"/>
                  <a:pt x="5659783" y="0"/>
                </a:cubicBezTo>
                <a:cubicBezTo>
                  <a:pt x="5783834" y="-7258"/>
                  <a:pt x="6291033" y="127031"/>
                  <a:pt x="6791739" y="0"/>
                </a:cubicBezTo>
                <a:cubicBezTo>
                  <a:pt x="6827677" y="82963"/>
                  <a:pt x="6768801" y="180507"/>
                  <a:pt x="6791739" y="316702"/>
                </a:cubicBezTo>
                <a:cubicBezTo>
                  <a:pt x="6814677" y="452897"/>
                  <a:pt x="6752606" y="530388"/>
                  <a:pt x="6791739" y="646331"/>
                </a:cubicBezTo>
                <a:cubicBezTo>
                  <a:pt x="6675394" y="704987"/>
                  <a:pt x="6418051" y="604795"/>
                  <a:pt x="6225761" y="646331"/>
                </a:cubicBezTo>
                <a:cubicBezTo>
                  <a:pt x="6033471" y="687867"/>
                  <a:pt x="5956102" y="598594"/>
                  <a:pt x="5795617" y="646331"/>
                </a:cubicBezTo>
                <a:cubicBezTo>
                  <a:pt x="5635132" y="694068"/>
                  <a:pt x="5426276" y="584207"/>
                  <a:pt x="5229639" y="646331"/>
                </a:cubicBezTo>
                <a:cubicBezTo>
                  <a:pt x="5033002" y="708455"/>
                  <a:pt x="4689378" y="577578"/>
                  <a:pt x="4527826" y="646331"/>
                </a:cubicBezTo>
                <a:cubicBezTo>
                  <a:pt x="4366274" y="715084"/>
                  <a:pt x="4158983" y="634406"/>
                  <a:pt x="3961848" y="646331"/>
                </a:cubicBezTo>
                <a:cubicBezTo>
                  <a:pt x="3764713" y="658256"/>
                  <a:pt x="3675849" y="611782"/>
                  <a:pt x="3599622" y="646331"/>
                </a:cubicBezTo>
                <a:cubicBezTo>
                  <a:pt x="3523395" y="680880"/>
                  <a:pt x="3382979" y="617836"/>
                  <a:pt x="3169478" y="646331"/>
                </a:cubicBezTo>
                <a:cubicBezTo>
                  <a:pt x="2955977" y="674826"/>
                  <a:pt x="2671516" y="630752"/>
                  <a:pt x="2467665" y="646331"/>
                </a:cubicBezTo>
                <a:cubicBezTo>
                  <a:pt x="2263814" y="661910"/>
                  <a:pt x="2110637" y="635629"/>
                  <a:pt x="1901687" y="646331"/>
                </a:cubicBezTo>
                <a:cubicBezTo>
                  <a:pt x="1692737" y="657033"/>
                  <a:pt x="1675314" y="644287"/>
                  <a:pt x="1471543" y="646331"/>
                </a:cubicBezTo>
                <a:cubicBezTo>
                  <a:pt x="1267772" y="648375"/>
                  <a:pt x="1136471" y="585617"/>
                  <a:pt x="905565" y="646331"/>
                </a:cubicBezTo>
                <a:cubicBezTo>
                  <a:pt x="674659" y="707045"/>
                  <a:pt x="646375" y="603657"/>
                  <a:pt x="543339" y="646331"/>
                </a:cubicBezTo>
                <a:cubicBezTo>
                  <a:pt x="440303" y="689005"/>
                  <a:pt x="130727" y="582839"/>
                  <a:pt x="0" y="646331"/>
                </a:cubicBezTo>
                <a:cubicBezTo>
                  <a:pt x="-2830" y="507617"/>
                  <a:pt x="11697" y="402802"/>
                  <a:pt x="0" y="323166"/>
                </a:cubicBezTo>
                <a:cubicBezTo>
                  <a:pt x="-11697" y="243531"/>
                  <a:pt x="10060" y="113881"/>
                  <a:pt x="0" y="0"/>
                </a:cubicBezTo>
                <a:close/>
              </a:path>
            </a:pathLst>
          </a:custGeom>
          <a:noFill/>
          <a:ln w="38100">
            <a:solidFill>
              <a:schemeClr val="tx1"/>
            </a:solidFill>
            <a:extLst>
              <a:ext uri="{C807C97D-BFC1-408E-A445-0C87EB9F89A2}">
                <ask:lineSketchStyleProps xmlns:ask="http://schemas.microsoft.com/office/drawing/2018/sketchyshapes" sd="1219033472">
                  <a:prstGeom prst="rect">
                    <a:avLst/>
                  </a:prstGeom>
                  <ask:type>
                    <ask:lineSketchScribble/>
                  </ask:type>
                </ask:lineSketchStyleProps>
              </a:ext>
            </a:extLst>
          </a:ln>
        </p:spPr>
        <p:txBody>
          <a:bodyPr wrap="square" rtlCol="0">
            <a:spAutoFit/>
          </a:bodyPr>
          <a:lstStyle/>
          <a:p>
            <a:pPr algn="ctr"/>
            <a:r>
              <a:rPr lang="fr-CA" sz="3600" strike="sngStrike" dirty="0"/>
              <a:t>Théorie </a:t>
            </a:r>
            <a:r>
              <a:rPr lang="fr-CA" sz="3600" dirty="0"/>
              <a:t>         </a:t>
            </a:r>
            <a:r>
              <a:rPr lang="fr-CA" sz="3600" b="1" dirty="0"/>
              <a:t>Pratique</a:t>
            </a:r>
            <a:r>
              <a:rPr lang="fr-CA" sz="3600" dirty="0"/>
              <a:t> </a:t>
            </a:r>
            <a:endParaRPr lang="en-CA" sz="3600" dirty="0"/>
          </a:p>
        </p:txBody>
      </p:sp>
    </p:spTree>
    <p:extLst>
      <p:ext uri="{BB962C8B-B14F-4D97-AF65-F5344CB8AC3E}">
        <p14:creationId xmlns:p14="http://schemas.microsoft.com/office/powerpoint/2010/main" val="5227823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AFA3DC3B-36F6-4CE6-887E-6E169B3C0622}"/>
              </a:ext>
            </a:extLst>
          </p:cNvPr>
          <p:cNvSpPr>
            <a:spLocks noGrp="1"/>
          </p:cNvSpPr>
          <p:nvPr>
            <p:ph idx="1"/>
            <p:custDataLst>
              <p:tags r:id="rId1"/>
            </p:custDataLst>
          </p:nvPr>
        </p:nvSpPr>
        <p:spPr>
          <a:xfrm>
            <a:off x="793749" y="1427993"/>
            <a:ext cx="7972563" cy="4114800"/>
          </a:xfrm>
        </p:spPr>
        <p:txBody>
          <a:bodyPr/>
          <a:lstStyle/>
          <a:p>
            <a:pPr marL="0" indent="0">
              <a:buNone/>
            </a:pPr>
            <a:r>
              <a:rPr lang="fr-FR" dirty="0"/>
              <a:t>Créer la mémoire musculaire pour l’amélioration </a:t>
            </a:r>
          </a:p>
          <a:p>
            <a:pPr marL="0" indent="0">
              <a:buNone/>
            </a:pPr>
            <a:r>
              <a:rPr lang="fr-FR" dirty="0"/>
              <a:t>continue</a:t>
            </a:r>
          </a:p>
          <a:p>
            <a:endParaRPr lang="fr-FR" dirty="0"/>
          </a:p>
          <a:p>
            <a:endParaRPr lang="fr-FR" dirty="0"/>
          </a:p>
          <a:p>
            <a:pPr marL="0" indent="0">
              <a:buNone/>
            </a:pPr>
            <a:r>
              <a:rPr lang="fr-FR" b="1" dirty="0"/>
              <a:t>Assimiler au lieu </a:t>
            </a:r>
          </a:p>
          <a:p>
            <a:pPr marL="0" indent="0">
              <a:buNone/>
            </a:pPr>
            <a:r>
              <a:rPr lang="fr-FR" b="1" dirty="0"/>
              <a:t>d’apprendre !</a:t>
            </a:r>
            <a:endParaRPr lang="en-CA" b="1" dirty="0"/>
          </a:p>
        </p:txBody>
      </p:sp>
      <p:sp>
        <p:nvSpPr>
          <p:cNvPr id="5" name="Title 1">
            <a:extLst>
              <a:ext uri="{FF2B5EF4-FFF2-40B4-BE49-F238E27FC236}">
                <a16:creationId xmlns:a16="http://schemas.microsoft.com/office/drawing/2014/main" id="{FC02EE01-5B38-436F-B8EB-6E6B5DCD22A6}"/>
              </a:ext>
            </a:extLst>
          </p:cNvPr>
          <p:cNvSpPr>
            <a:spLocks noGrp="1"/>
          </p:cNvSpPr>
          <p:nvPr>
            <p:ph type="title"/>
            <p:custDataLst>
              <p:tags r:id="rId2"/>
            </p:custDataLst>
          </p:nvPr>
        </p:nvSpPr>
        <p:spPr>
          <a:xfrm>
            <a:off x="761999" y="214314"/>
            <a:ext cx="7964421" cy="799478"/>
          </a:xfrm>
          <a:noFill/>
        </p:spPr>
        <p:txBody>
          <a:bodyPr vert="horz" wrap="square" lIns="91440" tIns="45720" rIns="91440" bIns="45720" rtlCol="0" anchor="ctr">
            <a:spAutoFit/>
          </a:bodyPr>
          <a:lstStyle/>
          <a:p>
            <a:pPr algn="ctr" defTabSz="457200"/>
            <a:r>
              <a:rPr lang="fr-CA" sz="3200" b="1" dirty="0">
                <a:latin typeface="+mn-lt"/>
                <a:ea typeface="+mn-ea"/>
                <a:cs typeface="+mn-cs"/>
              </a:rPr>
              <a:t>Comment apprendre un kata?</a:t>
            </a:r>
            <a:endParaRPr lang="en-CA" sz="3200" b="1" dirty="0">
              <a:latin typeface="+mn-lt"/>
              <a:ea typeface="+mn-ea"/>
              <a:cs typeface="+mn-cs"/>
            </a:endParaRPr>
          </a:p>
        </p:txBody>
      </p:sp>
      <p:pic>
        <p:nvPicPr>
          <p:cNvPr id="15" name="Image 14" descr="Une image contenant extérieur, herbe, debout, eau&#10;&#10;Description générée automatiquement">
            <a:extLst>
              <a:ext uri="{FF2B5EF4-FFF2-40B4-BE49-F238E27FC236}">
                <a16:creationId xmlns:a16="http://schemas.microsoft.com/office/drawing/2014/main" id="{776C9BD3-06B8-4755-84E7-5A5F98C4445E}"/>
              </a:ext>
            </a:extLst>
          </p:cNvPr>
          <p:cNvPicPr>
            <a:picLocks noChangeAspect="1"/>
          </p:cNvPicPr>
          <p:nvPr>
            <p:custDataLst>
              <p:tags r:id="rId3"/>
            </p:custDataLst>
          </p:nvPr>
        </p:nvPicPr>
        <p:blipFill>
          <a:blip r:embed="rId9" cstate="hqprint">
            <a:extLst>
              <a:ext uri="{BEBA8EAE-BF5A-486C-A8C5-ECC9F3942E4B}">
                <a14:imgProps xmlns:a14="http://schemas.microsoft.com/office/drawing/2010/main">
                  <a14:imgLayer r:embed="rId10">
                    <a14:imgEffect>
                      <a14:artisticCutout numberOfShades="4"/>
                    </a14:imgEffect>
                  </a14:imgLayer>
                </a14:imgProps>
              </a:ext>
              <a:ext uri="{28A0092B-C50C-407E-A947-70E740481C1C}">
                <a14:useLocalDpi xmlns:a14="http://schemas.microsoft.com/office/drawing/2010/main"/>
              </a:ext>
            </a:extLst>
          </a:blip>
          <a:stretch>
            <a:fillRect/>
          </a:stretch>
        </p:blipFill>
        <p:spPr>
          <a:xfrm rot="16200000">
            <a:off x="3970818" y="1433026"/>
            <a:ext cx="4114800" cy="5158139"/>
          </a:xfrm>
          <a:prstGeom prst="rect">
            <a:avLst/>
          </a:prstGeom>
        </p:spPr>
      </p:pic>
      <p:sp>
        <p:nvSpPr>
          <p:cNvPr id="16" name="Espace réservé du numéro de diapositive 15">
            <a:extLst>
              <a:ext uri="{FF2B5EF4-FFF2-40B4-BE49-F238E27FC236}">
                <a16:creationId xmlns:a16="http://schemas.microsoft.com/office/drawing/2014/main" id="{ECFDC35C-FD73-4B34-9A1E-43579254BD84}"/>
              </a:ext>
            </a:extLst>
          </p:cNvPr>
          <p:cNvSpPr>
            <a:spLocks noGrp="1"/>
          </p:cNvSpPr>
          <p:nvPr>
            <p:ph type="sldNum" sz="quarter" idx="12"/>
            <p:custDataLst>
              <p:tags r:id="rId4"/>
            </p:custDataLst>
          </p:nvPr>
        </p:nvSpPr>
        <p:spPr/>
        <p:txBody>
          <a:bodyPr/>
          <a:lstStyle/>
          <a:p>
            <a:fld id="{384FFCA0-41F3-47C4-9A28-F019F2CBCC19}" type="slidenum">
              <a:rPr lang="en-CA" smtClean="0"/>
              <a:t>5</a:t>
            </a:fld>
            <a:endParaRPr lang="en-CA"/>
          </a:p>
        </p:txBody>
      </p:sp>
      <p:sp>
        <p:nvSpPr>
          <p:cNvPr id="2" name="Espace réservé du pied de page 1">
            <a:extLst>
              <a:ext uri="{FF2B5EF4-FFF2-40B4-BE49-F238E27FC236}">
                <a16:creationId xmlns:a16="http://schemas.microsoft.com/office/drawing/2014/main" id="{0CCD5027-D18B-4F47-9B17-7DA10A8BCF7E}"/>
              </a:ext>
            </a:extLst>
          </p:cNvPr>
          <p:cNvSpPr>
            <a:spLocks noGrp="1"/>
          </p:cNvSpPr>
          <p:nvPr>
            <p:ph type="ftr" sz="quarter" idx="11"/>
            <p:custDataLst>
              <p:tags r:id="rId5"/>
            </p:custDataLst>
          </p:nvPr>
        </p:nvSpPr>
        <p:spPr/>
        <p:txBody>
          <a:bodyPr/>
          <a:lstStyle/>
          <a:p>
            <a:r>
              <a:rPr lang="en-CA"/>
              <a:t>Copyrights Gilles Bélanger, 2020</a:t>
            </a:r>
          </a:p>
        </p:txBody>
      </p:sp>
      <p:sp>
        <p:nvSpPr>
          <p:cNvPr id="3" name="ZoneTexte 2">
            <a:extLst>
              <a:ext uri="{FF2B5EF4-FFF2-40B4-BE49-F238E27FC236}">
                <a16:creationId xmlns:a16="http://schemas.microsoft.com/office/drawing/2014/main" id="{F96A6021-FA0C-47D7-9F04-F25322E0D3BC}"/>
              </a:ext>
            </a:extLst>
          </p:cNvPr>
          <p:cNvSpPr txBox="1"/>
          <p:nvPr>
            <p:custDataLst>
              <p:tags r:id="rId6"/>
            </p:custDataLst>
          </p:nvPr>
        </p:nvSpPr>
        <p:spPr>
          <a:xfrm>
            <a:off x="5267740" y="6069495"/>
            <a:ext cx="3339548" cy="276999"/>
          </a:xfrm>
          <a:prstGeom prst="rect">
            <a:avLst/>
          </a:prstGeom>
          <a:noFill/>
        </p:spPr>
        <p:txBody>
          <a:bodyPr wrap="square" rtlCol="0">
            <a:spAutoFit/>
          </a:bodyPr>
          <a:lstStyle/>
          <a:p>
            <a:pPr algn="r"/>
            <a:r>
              <a:rPr lang="fr-CA" sz="1200" dirty="0"/>
              <a:t>Photo: Gilles Bélanger</a:t>
            </a:r>
            <a:endParaRPr lang="en-CA" sz="1200" dirty="0"/>
          </a:p>
        </p:txBody>
      </p:sp>
    </p:spTree>
    <p:extLst>
      <p:ext uri="{BB962C8B-B14F-4D97-AF65-F5344CB8AC3E}">
        <p14:creationId xmlns:p14="http://schemas.microsoft.com/office/powerpoint/2010/main" val="16969416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A2B9AC72-9CD7-4875-A9BF-E1D0FF381789}"/>
              </a:ext>
            </a:extLst>
          </p:cNvPr>
          <p:cNvSpPr>
            <a:spLocks noGrp="1"/>
          </p:cNvSpPr>
          <p:nvPr>
            <p:ph type="ftr" sz="quarter" idx="11"/>
            <p:custDataLst>
              <p:tags r:id="rId1"/>
            </p:custDataLst>
          </p:nvPr>
        </p:nvSpPr>
        <p:spPr/>
        <p:txBody>
          <a:bodyPr/>
          <a:lstStyle/>
          <a:p>
            <a:r>
              <a:rPr lang="en-CA" dirty="0"/>
              <a:t>Copyrights Gilles Bélanger, 2020</a:t>
            </a:r>
          </a:p>
        </p:txBody>
      </p:sp>
      <p:sp>
        <p:nvSpPr>
          <p:cNvPr id="5" name="Espace réservé du numéro de diapositive 4">
            <a:extLst>
              <a:ext uri="{FF2B5EF4-FFF2-40B4-BE49-F238E27FC236}">
                <a16:creationId xmlns:a16="http://schemas.microsoft.com/office/drawing/2014/main" id="{C1BDE302-04AF-457D-9767-EDE0571F6AED}"/>
              </a:ext>
            </a:extLst>
          </p:cNvPr>
          <p:cNvSpPr>
            <a:spLocks noGrp="1"/>
          </p:cNvSpPr>
          <p:nvPr>
            <p:ph type="sldNum" sz="quarter" idx="12"/>
            <p:custDataLst>
              <p:tags r:id="rId2"/>
            </p:custDataLst>
          </p:nvPr>
        </p:nvSpPr>
        <p:spPr/>
        <p:txBody>
          <a:bodyPr/>
          <a:lstStyle/>
          <a:p>
            <a:fld id="{384FFCA0-41F3-47C4-9A28-F019F2CBCC19}" type="slidenum">
              <a:rPr lang="en-CA" smtClean="0"/>
              <a:t>6</a:t>
            </a:fld>
            <a:endParaRPr lang="en-CA"/>
          </a:p>
        </p:txBody>
      </p:sp>
      <p:sp>
        <p:nvSpPr>
          <p:cNvPr id="6" name="Espace réservé du contenu 2">
            <a:extLst>
              <a:ext uri="{FF2B5EF4-FFF2-40B4-BE49-F238E27FC236}">
                <a16:creationId xmlns:a16="http://schemas.microsoft.com/office/drawing/2014/main" id="{83812BB1-CDE8-41BC-95DD-B0F8F57B9C11}"/>
              </a:ext>
            </a:extLst>
          </p:cNvPr>
          <p:cNvSpPr>
            <a:spLocks noGrp="1"/>
          </p:cNvSpPr>
          <p:nvPr>
            <p:ph idx="1"/>
            <p:custDataLst>
              <p:tags r:id="rId3"/>
            </p:custDataLst>
          </p:nvPr>
        </p:nvSpPr>
        <p:spPr>
          <a:xfrm>
            <a:off x="928688" y="2264568"/>
            <a:ext cx="7500937" cy="3088995"/>
          </a:xfrm>
        </p:spPr>
        <p:txBody>
          <a:bodyPr anchor="ctr">
            <a:normAutofit/>
          </a:bodyPr>
          <a:lstStyle/>
          <a:p>
            <a:pPr marL="0" indent="0" algn="ctr">
              <a:buNone/>
            </a:pPr>
            <a:r>
              <a:rPr lang="fr-CA" sz="3600" dirty="0"/>
              <a:t>Comme pour la fiche A3, le Toyota Kata est plus un </a:t>
            </a:r>
            <a:r>
              <a:rPr lang="fr-CA" sz="3600" b="1" dirty="0"/>
              <a:t>état d’esprit </a:t>
            </a:r>
            <a:r>
              <a:rPr lang="fr-CA" sz="3600" dirty="0"/>
              <a:t>qu’une démarche.</a:t>
            </a:r>
          </a:p>
          <a:p>
            <a:pPr marL="0" indent="0">
              <a:buNone/>
            </a:pPr>
            <a:endParaRPr lang="fr-CA" sz="3600" dirty="0"/>
          </a:p>
        </p:txBody>
      </p:sp>
    </p:spTree>
    <p:extLst>
      <p:ext uri="{BB962C8B-B14F-4D97-AF65-F5344CB8AC3E}">
        <p14:creationId xmlns:p14="http://schemas.microsoft.com/office/powerpoint/2010/main" val="11684386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A2B9AC72-9CD7-4875-A9BF-E1D0FF381789}"/>
              </a:ext>
            </a:extLst>
          </p:cNvPr>
          <p:cNvSpPr>
            <a:spLocks noGrp="1"/>
          </p:cNvSpPr>
          <p:nvPr>
            <p:ph type="ftr" sz="quarter" idx="11"/>
            <p:custDataLst>
              <p:tags r:id="rId1"/>
            </p:custDataLst>
          </p:nvPr>
        </p:nvSpPr>
        <p:spPr/>
        <p:txBody>
          <a:bodyPr/>
          <a:lstStyle/>
          <a:p>
            <a:r>
              <a:rPr lang="en-CA" dirty="0"/>
              <a:t>Copyrights Gilles Bélanger, 2020</a:t>
            </a:r>
          </a:p>
        </p:txBody>
      </p:sp>
      <p:sp>
        <p:nvSpPr>
          <p:cNvPr id="5" name="Espace réservé du numéro de diapositive 4">
            <a:extLst>
              <a:ext uri="{FF2B5EF4-FFF2-40B4-BE49-F238E27FC236}">
                <a16:creationId xmlns:a16="http://schemas.microsoft.com/office/drawing/2014/main" id="{C1BDE302-04AF-457D-9767-EDE0571F6AED}"/>
              </a:ext>
            </a:extLst>
          </p:cNvPr>
          <p:cNvSpPr>
            <a:spLocks noGrp="1"/>
          </p:cNvSpPr>
          <p:nvPr>
            <p:ph type="sldNum" sz="quarter" idx="12"/>
            <p:custDataLst>
              <p:tags r:id="rId2"/>
            </p:custDataLst>
          </p:nvPr>
        </p:nvSpPr>
        <p:spPr/>
        <p:txBody>
          <a:bodyPr/>
          <a:lstStyle/>
          <a:p>
            <a:fld id="{384FFCA0-41F3-47C4-9A28-F019F2CBCC19}" type="slidenum">
              <a:rPr lang="en-CA" smtClean="0"/>
              <a:t>7</a:t>
            </a:fld>
            <a:endParaRPr lang="en-CA"/>
          </a:p>
        </p:txBody>
      </p:sp>
      <p:sp>
        <p:nvSpPr>
          <p:cNvPr id="6" name="Espace réservé du contenu 2">
            <a:extLst>
              <a:ext uri="{FF2B5EF4-FFF2-40B4-BE49-F238E27FC236}">
                <a16:creationId xmlns:a16="http://schemas.microsoft.com/office/drawing/2014/main" id="{83812BB1-CDE8-41BC-95DD-B0F8F57B9C11}"/>
              </a:ext>
            </a:extLst>
          </p:cNvPr>
          <p:cNvSpPr>
            <a:spLocks noGrp="1"/>
          </p:cNvSpPr>
          <p:nvPr>
            <p:ph idx="1"/>
            <p:custDataLst>
              <p:tags r:id="rId3"/>
            </p:custDataLst>
          </p:nvPr>
        </p:nvSpPr>
        <p:spPr>
          <a:xfrm>
            <a:off x="1171575" y="530088"/>
            <a:ext cx="7100888" cy="4823476"/>
          </a:xfrm>
        </p:spPr>
        <p:txBody>
          <a:bodyPr anchor="ctr">
            <a:normAutofit/>
          </a:bodyPr>
          <a:lstStyle/>
          <a:p>
            <a:pPr marL="0" indent="0">
              <a:buNone/>
            </a:pPr>
            <a:endParaRPr lang="fr-CA" sz="3600" dirty="0"/>
          </a:p>
          <a:p>
            <a:pPr marL="0" indent="0" algn="ctr">
              <a:buNone/>
            </a:pPr>
            <a:r>
              <a:rPr lang="fr-CA" sz="3600" dirty="0"/>
              <a:t>Toyota Kata = </a:t>
            </a:r>
          </a:p>
          <a:p>
            <a:pPr marL="0" indent="0" algn="ctr">
              <a:buNone/>
            </a:pPr>
            <a:r>
              <a:rPr lang="fr-CA" sz="3600" b="1" dirty="0"/>
              <a:t>Kata d’amélioration + </a:t>
            </a:r>
          </a:p>
          <a:p>
            <a:pPr marL="0" indent="0" algn="ctr">
              <a:buNone/>
            </a:pPr>
            <a:r>
              <a:rPr lang="fr-CA" sz="3600" b="1" dirty="0"/>
              <a:t>Kata de coaching</a:t>
            </a:r>
            <a:endParaRPr lang="en-CA" sz="3600" b="1" dirty="0"/>
          </a:p>
        </p:txBody>
      </p:sp>
    </p:spTree>
    <p:extLst>
      <p:ext uri="{BB962C8B-B14F-4D97-AF65-F5344CB8AC3E}">
        <p14:creationId xmlns:p14="http://schemas.microsoft.com/office/powerpoint/2010/main" val="21204539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9B31E56-8414-4D2B-A65E-374376E6DBE1}"/>
              </a:ext>
            </a:extLst>
          </p:cNvPr>
          <p:cNvSpPr>
            <a:spLocks noGrp="1"/>
          </p:cNvSpPr>
          <p:nvPr>
            <p:ph type="title"/>
            <p:custDataLst>
              <p:tags r:id="rId1"/>
            </p:custDataLst>
          </p:nvPr>
        </p:nvSpPr>
        <p:spPr>
          <a:xfrm>
            <a:off x="0" y="365126"/>
            <a:ext cx="9144000" cy="753661"/>
          </a:xfrm>
          <a:noFill/>
        </p:spPr>
        <p:txBody>
          <a:bodyPr vert="horz" wrap="square" lIns="91440" tIns="45720" rIns="91440" bIns="45720" rtlCol="0" anchor="ctr">
            <a:spAutoFit/>
          </a:bodyPr>
          <a:lstStyle/>
          <a:p>
            <a:pPr algn="ctr" defTabSz="457200"/>
            <a:r>
              <a:rPr lang="fr-CA" sz="3200" b="1" dirty="0">
                <a:latin typeface="+mn-lt"/>
                <a:ea typeface="+mn-ea"/>
                <a:cs typeface="+mn-cs"/>
              </a:rPr>
              <a:t>Les 4 étapes du Kata d’amélioration</a:t>
            </a:r>
            <a:endParaRPr lang="en-CA" sz="3200" b="1" dirty="0">
              <a:latin typeface="+mn-lt"/>
              <a:ea typeface="+mn-ea"/>
              <a:cs typeface="+mn-cs"/>
            </a:endParaRPr>
          </a:p>
        </p:txBody>
      </p:sp>
      <p:sp>
        <p:nvSpPr>
          <p:cNvPr id="4" name="Espace réservé du pied de page 3">
            <a:extLst>
              <a:ext uri="{FF2B5EF4-FFF2-40B4-BE49-F238E27FC236}">
                <a16:creationId xmlns:a16="http://schemas.microsoft.com/office/drawing/2014/main" id="{0F519EB4-B80B-4A45-A09B-46558C99775A}"/>
              </a:ext>
            </a:extLst>
          </p:cNvPr>
          <p:cNvSpPr>
            <a:spLocks noGrp="1"/>
          </p:cNvSpPr>
          <p:nvPr>
            <p:ph type="ftr" sz="quarter" idx="11"/>
            <p:custDataLst>
              <p:tags r:id="rId2"/>
            </p:custDataLst>
          </p:nvPr>
        </p:nvSpPr>
        <p:spPr/>
        <p:txBody>
          <a:bodyPr/>
          <a:lstStyle/>
          <a:p>
            <a:r>
              <a:rPr lang="en-CA"/>
              <a:t>Copyrights Gilles Bélanger, 2020</a:t>
            </a:r>
          </a:p>
        </p:txBody>
      </p:sp>
      <p:sp>
        <p:nvSpPr>
          <p:cNvPr id="5" name="Espace réservé du numéro de diapositive 4">
            <a:extLst>
              <a:ext uri="{FF2B5EF4-FFF2-40B4-BE49-F238E27FC236}">
                <a16:creationId xmlns:a16="http://schemas.microsoft.com/office/drawing/2014/main" id="{B7D66CB6-BB64-4FDB-ABCB-A54379CD8F72}"/>
              </a:ext>
            </a:extLst>
          </p:cNvPr>
          <p:cNvSpPr>
            <a:spLocks noGrp="1"/>
          </p:cNvSpPr>
          <p:nvPr>
            <p:ph type="sldNum" sz="quarter" idx="12"/>
            <p:custDataLst>
              <p:tags r:id="rId3"/>
            </p:custDataLst>
          </p:nvPr>
        </p:nvSpPr>
        <p:spPr/>
        <p:txBody>
          <a:bodyPr/>
          <a:lstStyle/>
          <a:p>
            <a:fld id="{384FFCA0-41F3-47C4-9A28-F019F2CBCC19}" type="slidenum">
              <a:rPr lang="en-CA" smtClean="0"/>
              <a:t>8</a:t>
            </a:fld>
            <a:endParaRPr lang="en-CA"/>
          </a:p>
        </p:txBody>
      </p:sp>
      <p:grpSp>
        <p:nvGrpSpPr>
          <p:cNvPr id="8" name="Group 6">
            <a:extLst>
              <a:ext uri="{FF2B5EF4-FFF2-40B4-BE49-F238E27FC236}">
                <a16:creationId xmlns:a16="http://schemas.microsoft.com/office/drawing/2014/main" id="{FEF43D26-39F4-4D86-A7AA-7DC146DD9BA6}"/>
              </a:ext>
            </a:extLst>
          </p:cNvPr>
          <p:cNvGrpSpPr/>
          <p:nvPr>
            <p:custDataLst>
              <p:tags r:id="rId4"/>
            </p:custDataLst>
          </p:nvPr>
        </p:nvGrpSpPr>
        <p:grpSpPr>
          <a:xfrm>
            <a:off x="307177" y="2786699"/>
            <a:ext cx="1719294" cy="1633810"/>
            <a:chOff x="12185" y="2425158"/>
            <a:chExt cx="1719294" cy="1633810"/>
          </a:xfrm>
          <a:solidFill>
            <a:schemeClr val="bg1"/>
          </a:solidFill>
          <a:effectLst>
            <a:outerShdw blurRad="50800" dist="38100" dir="2700000" algn="tl" rotWithShape="0">
              <a:prstClr val="black">
                <a:alpha val="40000"/>
              </a:prstClr>
            </a:outerShdw>
          </a:effectLst>
        </p:grpSpPr>
        <p:sp>
          <p:nvSpPr>
            <p:cNvPr id="9" name="Rounded Rectangle 16">
              <a:extLst>
                <a:ext uri="{FF2B5EF4-FFF2-40B4-BE49-F238E27FC236}">
                  <a16:creationId xmlns:a16="http://schemas.microsoft.com/office/drawing/2014/main" id="{C4A4CAE9-722C-46C2-A846-7A6757ACD9C9}"/>
                </a:ext>
              </a:extLst>
            </p:cNvPr>
            <p:cNvSpPr/>
            <p:nvPr/>
          </p:nvSpPr>
          <p:spPr>
            <a:xfrm>
              <a:off x="12185" y="2425158"/>
              <a:ext cx="1719294" cy="1633810"/>
            </a:xfrm>
            <a:prstGeom prst="roundRect">
              <a:avLst>
                <a:gd name="adj" fmla="val 10000"/>
              </a:avLst>
            </a:prstGeom>
            <a:grpFill/>
            <a:ln w="9525">
              <a:solidFill>
                <a:schemeClr val="bg1">
                  <a:lumMod val="65000"/>
                </a:schemeClr>
              </a:solidFill>
            </a:ln>
          </p:spPr>
          <p:style>
            <a:lnRef idx="0">
              <a:scrgbClr r="0" g="0" b="0"/>
            </a:lnRef>
            <a:fillRef idx="3">
              <a:scrgbClr r="0" g="0" b="0"/>
            </a:fillRef>
            <a:effectRef idx="2">
              <a:schemeClr val="accent4">
                <a:hueOff val="0"/>
                <a:satOff val="0"/>
                <a:lumOff val="0"/>
                <a:alphaOff val="0"/>
              </a:schemeClr>
            </a:effectRef>
            <a:fontRef idx="minor">
              <a:schemeClr val="lt1"/>
            </a:fontRef>
          </p:style>
        </p:sp>
        <p:sp>
          <p:nvSpPr>
            <p:cNvPr id="10" name="Rounded Rectangle 4">
              <a:extLst>
                <a:ext uri="{FF2B5EF4-FFF2-40B4-BE49-F238E27FC236}">
                  <a16:creationId xmlns:a16="http://schemas.microsoft.com/office/drawing/2014/main" id="{A02A12C5-EEE6-4476-8934-6613878908F8}"/>
                </a:ext>
              </a:extLst>
            </p:cNvPr>
            <p:cNvSpPr/>
            <p:nvPr/>
          </p:nvSpPr>
          <p:spPr>
            <a:xfrm>
              <a:off x="60038" y="2473011"/>
              <a:ext cx="1623588" cy="1538104"/>
            </a:xfrm>
            <a:prstGeom prst="rect">
              <a:avLst/>
            </a:prstGeom>
            <a:grpFill/>
            <a:ln w="9525"/>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fr-CA" sz="1400" kern="1200" dirty="0">
                  <a:solidFill>
                    <a:schemeClr val="tx1"/>
                  </a:solidFill>
                </a:rPr>
                <a:t>1- </a:t>
              </a:r>
              <a:r>
                <a:rPr lang="fr-CA" sz="1400" dirty="0">
                  <a:solidFill>
                    <a:schemeClr val="tx1"/>
                  </a:solidFill>
                </a:rPr>
                <a:t>Connaitre la direction à prendre</a:t>
              </a:r>
              <a:r>
                <a:rPr lang="fr-CA" sz="1400" kern="1200" dirty="0">
                  <a:solidFill>
                    <a:schemeClr val="tx1"/>
                  </a:solidFill>
                </a:rPr>
                <a:t> </a:t>
              </a:r>
              <a:endParaRPr lang="en-CA" sz="1400" kern="1200" dirty="0">
                <a:solidFill>
                  <a:schemeClr val="tx1"/>
                </a:solidFill>
              </a:endParaRPr>
            </a:p>
            <a:p>
              <a:pPr marL="0" lvl="1" algn="l" defTabSz="533400">
                <a:lnSpc>
                  <a:spcPct val="90000"/>
                </a:lnSpc>
                <a:spcBef>
                  <a:spcPct val="0"/>
                </a:spcBef>
                <a:spcAft>
                  <a:spcPct val="15000"/>
                </a:spcAft>
              </a:pPr>
              <a:endParaRPr lang="en-CA" sz="1200" kern="1200" dirty="0">
                <a:solidFill>
                  <a:schemeClr val="tx1"/>
                </a:solidFill>
              </a:endParaRPr>
            </a:p>
          </p:txBody>
        </p:sp>
      </p:grpSp>
      <p:grpSp>
        <p:nvGrpSpPr>
          <p:cNvPr id="11" name="Group 7">
            <a:extLst>
              <a:ext uri="{FF2B5EF4-FFF2-40B4-BE49-F238E27FC236}">
                <a16:creationId xmlns:a16="http://schemas.microsoft.com/office/drawing/2014/main" id="{AC973255-8F9E-4816-8EA7-F6D223F7C030}"/>
              </a:ext>
            </a:extLst>
          </p:cNvPr>
          <p:cNvGrpSpPr/>
          <p:nvPr>
            <p:custDataLst>
              <p:tags r:id="rId5"/>
            </p:custDataLst>
          </p:nvPr>
        </p:nvGrpSpPr>
        <p:grpSpPr>
          <a:xfrm>
            <a:off x="2576144" y="2786699"/>
            <a:ext cx="1719294" cy="1633810"/>
            <a:chOff x="2281152" y="2425158"/>
            <a:chExt cx="1719294" cy="1633810"/>
          </a:xfrm>
          <a:solidFill>
            <a:schemeClr val="bg1"/>
          </a:solidFill>
          <a:effectLst>
            <a:outerShdw blurRad="50800" dist="38100" dir="2700000" algn="tl" rotWithShape="0">
              <a:prstClr val="black">
                <a:alpha val="40000"/>
              </a:prstClr>
            </a:outerShdw>
          </a:effectLst>
        </p:grpSpPr>
        <p:sp>
          <p:nvSpPr>
            <p:cNvPr id="12" name="Rounded Rectangle 14">
              <a:extLst>
                <a:ext uri="{FF2B5EF4-FFF2-40B4-BE49-F238E27FC236}">
                  <a16:creationId xmlns:a16="http://schemas.microsoft.com/office/drawing/2014/main" id="{4D635DFA-E0D5-456F-B82C-4E0143C5416D}"/>
                </a:ext>
              </a:extLst>
            </p:cNvPr>
            <p:cNvSpPr/>
            <p:nvPr/>
          </p:nvSpPr>
          <p:spPr>
            <a:xfrm>
              <a:off x="2281152" y="2425158"/>
              <a:ext cx="1719294" cy="1633810"/>
            </a:xfrm>
            <a:prstGeom prst="roundRect">
              <a:avLst>
                <a:gd name="adj" fmla="val 10000"/>
              </a:avLst>
            </a:prstGeom>
            <a:grpFill/>
            <a:ln>
              <a:solidFill>
                <a:schemeClr val="bg1">
                  <a:lumMod val="65000"/>
                </a:schemeClr>
              </a:solidFill>
            </a:ln>
          </p:spPr>
          <p:style>
            <a:lnRef idx="0">
              <a:scrgbClr r="0" g="0" b="0"/>
            </a:lnRef>
            <a:fillRef idx="3">
              <a:scrgbClr r="0" g="0" b="0"/>
            </a:fillRef>
            <a:effectRef idx="2">
              <a:schemeClr val="accent4">
                <a:hueOff val="0"/>
                <a:satOff val="0"/>
                <a:lumOff val="0"/>
                <a:alphaOff val="0"/>
              </a:schemeClr>
            </a:effectRef>
            <a:fontRef idx="minor">
              <a:schemeClr val="lt1"/>
            </a:fontRef>
          </p:style>
        </p:sp>
        <p:sp>
          <p:nvSpPr>
            <p:cNvPr id="13" name="Rounded Rectangle 6">
              <a:extLst>
                <a:ext uri="{FF2B5EF4-FFF2-40B4-BE49-F238E27FC236}">
                  <a16:creationId xmlns:a16="http://schemas.microsoft.com/office/drawing/2014/main" id="{6BB2ECC2-94D2-4D74-A113-42208A9CD362}"/>
                </a:ext>
              </a:extLst>
            </p:cNvPr>
            <p:cNvSpPr/>
            <p:nvPr/>
          </p:nvSpPr>
          <p:spPr>
            <a:xfrm>
              <a:off x="2329005" y="2473011"/>
              <a:ext cx="1623588" cy="153810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fr-CA" sz="1400" kern="1200" dirty="0">
                  <a:solidFill>
                    <a:schemeClr val="tx1"/>
                  </a:solidFill>
                </a:rPr>
                <a:t>2- Saisir la condition actuelle</a:t>
              </a:r>
              <a:endParaRPr lang="en-CA" sz="1400" kern="1200" dirty="0">
                <a:solidFill>
                  <a:schemeClr val="tx1"/>
                </a:solidFill>
              </a:endParaRPr>
            </a:p>
          </p:txBody>
        </p:sp>
      </p:grpSp>
      <p:grpSp>
        <p:nvGrpSpPr>
          <p:cNvPr id="14" name="Group 9">
            <a:extLst>
              <a:ext uri="{FF2B5EF4-FFF2-40B4-BE49-F238E27FC236}">
                <a16:creationId xmlns:a16="http://schemas.microsoft.com/office/drawing/2014/main" id="{F511846D-6A50-4BA7-A970-AC3923B14E39}"/>
              </a:ext>
            </a:extLst>
          </p:cNvPr>
          <p:cNvGrpSpPr/>
          <p:nvPr>
            <p:custDataLst>
              <p:tags r:id="rId6"/>
            </p:custDataLst>
          </p:nvPr>
        </p:nvGrpSpPr>
        <p:grpSpPr>
          <a:xfrm>
            <a:off x="7130780" y="2788677"/>
            <a:ext cx="1719294" cy="1633810"/>
            <a:chOff x="6822536" y="2427136"/>
            <a:chExt cx="1719294" cy="1633810"/>
          </a:xfrm>
          <a:solidFill>
            <a:schemeClr val="bg1"/>
          </a:solidFill>
          <a:effectLst>
            <a:outerShdw blurRad="50800" dist="38100" dir="2700000" algn="tl" rotWithShape="0">
              <a:prstClr val="black">
                <a:alpha val="40000"/>
              </a:prstClr>
            </a:outerShdw>
          </a:effectLst>
        </p:grpSpPr>
        <p:sp>
          <p:nvSpPr>
            <p:cNvPr id="15" name="Rounded Rectangle 10">
              <a:extLst>
                <a:ext uri="{FF2B5EF4-FFF2-40B4-BE49-F238E27FC236}">
                  <a16:creationId xmlns:a16="http://schemas.microsoft.com/office/drawing/2014/main" id="{17CA5B64-4875-46C5-9F7A-9EE82DE02BBA}"/>
                </a:ext>
              </a:extLst>
            </p:cNvPr>
            <p:cNvSpPr/>
            <p:nvPr/>
          </p:nvSpPr>
          <p:spPr>
            <a:xfrm>
              <a:off x="6822536" y="2427136"/>
              <a:ext cx="1719294" cy="1633810"/>
            </a:xfrm>
            <a:prstGeom prst="roundRect">
              <a:avLst>
                <a:gd name="adj" fmla="val 10000"/>
              </a:avLst>
            </a:prstGeom>
            <a:grpFill/>
            <a:ln>
              <a:solidFill>
                <a:schemeClr val="bg1">
                  <a:lumMod val="65000"/>
                </a:schemeClr>
              </a:solidFill>
            </a:ln>
          </p:spPr>
          <p:style>
            <a:lnRef idx="0">
              <a:scrgbClr r="0" g="0" b="0"/>
            </a:lnRef>
            <a:fillRef idx="3">
              <a:scrgbClr r="0" g="0" b="0"/>
            </a:fillRef>
            <a:effectRef idx="2">
              <a:schemeClr val="accent4">
                <a:hueOff val="0"/>
                <a:satOff val="0"/>
                <a:lumOff val="0"/>
                <a:alphaOff val="0"/>
              </a:schemeClr>
            </a:effectRef>
            <a:fontRef idx="minor">
              <a:schemeClr val="lt1"/>
            </a:fontRef>
          </p:style>
        </p:sp>
        <p:sp>
          <p:nvSpPr>
            <p:cNvPr id="16" name="Rounded Rectangle 10">
              <a:extLst>
                <a:ext uri="{FF2B5EF4-FFF2-40B4-BE49-F238E27FC236}">
                  <a16:creationId xmlns:a16="http://schemas.microsoft.com/office/drawing/2014/main" id="{5AE2A778-DF81-4BDA-8FD2-9750CA1EDCCC}"/>
                </a:ext>
              </a:extLst>
            </p:cNvPr>
            <p:cNvSpPr/>
            <p:nvPr/>
          </p:nvSpPr>
          <p:spPr>
            <a:xfrm>
              <a:off x="6870389" y="2474989"/>
              <a:ext cx="1623588" cy="153810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fr-CA" sz="1400" kern="1200" dirty="0">
                  <a:solidFill>
                    <a:schemeClr val="tx1"/>
                  </a:solidFill>
                </a:rPr>
                <a:t>4- Expérimenter vers la condition cible  </a:t>
              </a:r>
              <a:endParaRPr lang="en-CA" sz="1400" kern="1200" dirty="0">
                <a:solidFill>
                  <a:schemeClr val="tx1"/>
                </a:solidFill>
              </a:endParaRPr>
            </a:p>
          </p:txBody>
        </p:sp>
      </p:grpSp>
      <p:grpSp>
        <p:nvGrpSpPr>
          <p:cNvPr id="17" name="Group 25">
            <a:extLst>
              <a:ext uri="{FF2B5EF4-FFF2-40B4-BE49-F238E27FC236}">
                <a16:creationId xmlns:a16="http://schemas.microsoft.com/office/drawing/2014/main" id="{52400B5C-D563-463F-B473-EB42C79D98F4}"/>
              </a:ext>
            </a:extLst>
          </p:cNvPr>
          <p:cNvGrpSpPr/>
          <p:nvPr>
            <p:custDataLst>
              <p:tags r:id="rId7"/>
            </p:custDataLst>
          </p:nvPr>
        </p:nvGrpSpPr>
        <p:grpSpPr>
          <a:xfrm>
            <a:off x="2077539" y="3459717"/>
            <a:ext cx="450987" cy="289751"/>
            <a:chOff x="1777283" y="2801620"/>
            <a:chExt cx="450987" cy="289751"/>
          </a:xfrm>
          <a:scene3d>
            <a:camera prst="orthographicFront"/>
            <a:lightRig rig="threePt" dir="t">
              <a:rot lat="0" lon="0" rev="7500000"/>
            </a:lightRig>
          </a:scene3d>
        </p:grpSpPr>
        <p:sp>
          <p:nvSpPr>
            <p:cNvPr id="18" name="Right Arrow 32">
              <a:extLst>
                <a:ext uri="{FF2B5EF4-FFF2-40B4-BE49-F238E27FC236}">
                  <a16:creationId xmlns:a16="http://schemas.microsoft.com/office/drawing/2014/main" id="{FC2FAA8F-F86A-4F9D-9255-E3790632E051}"/>
                </a:ext>
              </a:extLst>
            </p:cNvPr>
            <p:cNvSpPr/>
            <p:nvPr/>
          </p:nvSpPr>
          <p:spPr>
            <a:xfrm>
              <a:off x="1777283" y="2801620"/>
              <a:ext cx="450987" cy="289751"/>
            </a:xfrm>
            <a:prstGeom prst="rightArrow">
              <a:avLst>
                <a:gd name="adj1" fmla="val 60000"/>
                <a:gd name="adj2" fmla="val 50000"/>
              </a:avLst>
            </a:prstGeom>
            <a:solidFill>
              <a:schemeClr val="bg1"/>
            </a:solidFill>
            <a:ln w="9525" cap="flat" cmpd="sng" algn="ctr">
              <a:solidFill>
                <a:schemeClr val="bg1">
                  <a:lumMod val="65000"/>
                </a:schemeClr>
              </a:solidFill>
              <a:prstDash val="solid"/>
              <a:round/>
              <a:headEnd type="none" w="med" len="med"/>
              <a:tailEnd type="none" w="med" len="med"/>
            </a:ln>
            <a:effectLst/>
            <a:scene3d>
              <a:camera prst="obliqueTopLeft"/>
              <a:lightRig rig="threePt" dir="t"/>
            </a:scene3d>
            <a:sp3d extrusionH="190500">
              <a:bevelT/>
            </a:sp3d>
          </p:spPr>
        </p:sp>
        <p:sp>
          <p:nvSpPr>
            <p:cNvPr id="19" name="Right Arrow 4">
              <a:extLst>
                <a:ext uri="{FF2B5EF4-FFF2-40B4-BE49-F238E27FC236}">
                  <a16:creationId xmlns:a16="http://schemas.microsoft.com/office/drawing/2014/main" id="{C0BB4991-5789-454F-8736-E10E2894D36C}"/>
                </a:ext>
              </a:extLst>
            </p:cNvPr>
            <p:cNvSpPr/>
            <p:nvPr/>
          </p:nvSpPr>
          <p:spPr>
            <a:xfrm>
              <a:off x="1777283" y="2859570"/>
              <a:ext cx="364062" cy="173851"/>
            </a:xfrm>
            <a:prstGeom prst="rect">
              <a:avLst/>
            </a:prstGeom>
            <a:solidFill>
              <a:schemeClr val="bg1"/>
            </a:solidFill>
            <a:ln w="9525" cap="flat" cmpd="sng" algn="ctr">
              <a:solidFill>
                <a:schemeClr val="bg1">
                  <a:lumMod val="65000"/>
                </a:schemeClr>
              </a:solidFill>
              <a:prstDash val="solid"/>
              <a:round/>
              <a:headEnd type="none" w="med" len="med"/>
              <a:tailEnd type="none" w="med" len="med"/>
            </a:ln>
            <a:effectLst/>
            <a:scene3d>
              <a:camera prst="obliqueTopLeft"/>
              <a:lightRig rig="threePt" dir="t"/>
            </a:scene3d>
            <a:sp3d extrusionH="190500">
              <a:bevelT/>
            </a:sp3d>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eaLnBrk="0" fontAlgn="base" hangingPunct="0">
                <a:spcBef>
                  <a:spcPct val="0"/>
                </a:spcBef>
                <a:spcAft>
                  <a:spcPct val="0"/>
                </a:spcAft>
              </a:pPr>
              <a:endParaRPr lang="en-CA">
                <a:solidFill>
                  <a:schemeClr val="tx1"/>
                </a:solidFill>
                <a:latin typeface="Arial" charset="0"/>
              </a:endParaRPr>
            </a:p>
          </p:txBody>
        </p:sp>
      </p:grpSp>
      <p:grpSp>
        <p:nvGrpSpPr>
          <p:cNvPr id="20" name="Group 26">
            <a:extLst>
              <a:ext uri="{FF2B5EF4-FFF2-40B4-BE49-F238E27FC236}">
                <a16:creationId xmlns:a16="http://schemas.microsoft.com/office/drawing/2014/main" id="{DF45E40D-2A79-41FC-B296-212122E19DE4}"/>
              </a:ext>
            </a:extLst>
          </p:cNvPr>
          <p:cNvGrpSpPr/>
          <p:nvPr>
            <p:custDataLst>
              <p:tags r:id="rId8"/>
            </p:custDataLst>
          </p:nvPr>
        </p:nvGrpSpPr>
        <p:grpSpPr>
          <a:xfrm>
            <a:off x="4346506" y="3459717"/>
            <a:ext cx="450987" cy="289751"/>
            <a:chOff x="4046250" y="2801620"/>
            <a:chExt cx="450987" cy="289751"/>
          </a:xfrm>
          <a:scene3d>
            <a:camera prst="orthographicFront"/>
            <a:lightRig rig="threePt" dir="t">
              <a:rot lat="0" lon="0" rev="7500000"/>
            </a:lightRig>
          </a:scene3d>
        </p:grpSpPr>
        <p:sp>
          <p:nvSpPr>
            <p:cNvPr id="21" name="Right Arrow 30">
              <a:extLst>
                <a:ext uri="{FF2B5EF4-FFF2-40B4-BE49-F238E27FC236}">
                  <a16:creationId xmlns:a16="http://schemas.microsoft.com/office/drawing/2014/main" id="{F82E1C50-4B67-4CBD-A6A3-B3A042638264}"/>
                </a:ext>
              </a:extLst>
            </p:cNvPr>
            <p:cNvSpPr/>
            <p:nvPr/>
          </p:nvSpPr>
          <p:spPr>
            <a:xfrm>
              <a:off x="4046250" y="2801620"/>
              <a:ext cx="450987" cy="289751"/>
            </a:xfrm>
            <a:prstGeom prst="rightArrow">
              <a:avLst>
                <a:gd name="adj1" fmla="val 60000"/>
                <a:gd name="adj2" fmla="val 50000"/>
              </a:avLst>
            </a:prstGeom>
            <a:solidFill>
              <a:schemeClr val="bg1"/>
            </a:solidFill>
            <a:ln w="9525" cap="flat" cmpd="sng" algn="ctr">
              <a:solidFill>
                <a:schemeClr val="bg1">
                  <a:lumMod val="65000"/>
                </a:schemeClr>
              </a:solidFill>
              <a:prstDash val="solid"/>
              <a:round/>
              <a:headEnd type="none" w="med" len="med"/>
              <a:tailEnd type="none" w="med" len="med"/>
            </a:ln>
            <a:effectLst/>
            <a:scene3d>
              <a:camera prst="obliqueTopLeft"/>
              <a:lightRig rig="threePt" dir="t"/>
            </a:scene3d>
            <a:sp3d extrusionH="190500">
              <a:bevelT/>
            </a:sp3d>
          </p:spPr>
        </p:sp>
        <p:sp>
          <p:nvSpPr>
            <p:cNvPr id="22" name="Right Arrow 6">
              <a:extLst>
                <a:ext uri="{FF2B5EF4-FFF2-40B4-BE49-F238E27FC236}">
                  <a16:creationId xmlns:a16="http://schemas.microsoft.com/office/drawing/2014/main" id="{E7AA0BB4-5E21-4371-823F-D8ADBDF4AEB7}"/>
                </a:ext>
              </a:extLst>
            </p:cNvPr>
            <p:cNvSpPr/>
            <p:nvPr/>
          </p:nvSpPr>
          <p:spPr>
            <a:xfrm>
              <a:off x="4046250" y="2859570"/>
              <a:ext cx="364062" cy="173851"/>
            </a:xfrm>
            <a:prstGeom prst="rect">
              <a:avLst/>
            </a:prstGeom>
            <a:solidFill>
              <a:schemeClr val="bg1"/>
            </a:solidFill>
            <a:ln w="9525" cap="flat" cmpd="sng" algn="ctr">
              <a:solidFill>
                <a:schemeClr val="bg1">
                  <a:lumMod val="65000"/>
                </a:schemeClr>
              </a:solidFill>
              <a:prstDash val="solid"/>
              <a:round/>
              <a:headEnd type="none" w="med" len="med"/>
              <a:tailEnd type="none" w="med" len="med"/>
            </a:ln>
            <a:effectLst/>
            <a:scene3d>
              <a:camera prst="obliqueTopLeft"/>
              <a:lightRig rig="threePt" dir="t"/>
            </a:scene3d>
            <a:sp3d extrusionH="190500">
              <a:bevelT/>
            </a:sp3d>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eaLnBrk="0" fontAlgn="base" hangingPunct="0">
                <a:spcBef>
                  <a:spcPct val="0"/>
                </a:spcBef>
                <a:spcAft>
                  <a:spcPct val="0"/>
                </a:spcAft>
              </a:pPr>
              <a:endParaRPr lang="en-CA">
                <a:solidFill>
                  <a:schemeClr val="tx1"/>
                </a:solidFill>
                <a:latin typeface="Arial" charset="0"/>
              </a:endParaRPr>
            </a:p>
          </p:txBody>
        </p:sp>
      </p:grpSp>
      <p:grpSp>
        <p:nvGrpSpPr>
          <p:cNvPr id="23" name="Group 27">
            <a:extLst>
              <a:ext uri="{FF2B5EF4-FFF2-40B4-BE49-F238E27FC236}">
                <a16:creationId xmlns:a16="http://schemas.microsoft.com/office/drawing/2014/main" id="{91D13354-BAB4-4418-B308-2B32FA6BB467}"/>
              </a:ext>
            </a:extLst>
          </p:cNvPr>
          <p:cNvGrpSpPr/>
          <p:nvPr>
            <p:custDataLst>
              <p:tags r:id="rId9"/>
            </p:custDataLst>
          </p:nvPr>
        </p:nvGrpSpPr>
        <p:grpSpPr>
          <a:xfrm>
            <a:off x="6622099" y="3459717"/>
            <a:ext cx="450987" cy="289751"/>
            <a:chOff x="6315217" y="2801620"/>
            <a:chExt cx="450987" cy="289751"/>
          </a:xfrm>
          <a:scene3d>
            <a:camera prst="orthographicFront"/>
            <a:lightRig rig="threePt" dir="t">
              <a:rot lat="0" lon="0" rev="7500000"/>
            </a:lightRig>
          </a:scene3d>
        </p:grpSpPr>
        <p:sp>
          <p:nvSpPr>
            <p:cNvPr id="24" name="Right Arrow 28">
              <a:extLst>
                <a:ext uri="{FF2B5EF4-FFF2-40B4-BE49-F238E27FC236}">
                  <a16:creationId xmlns:a16="http://schemas.microsoft.com/office/drawing/2014/main" id="{67FBED1E-EA14-452E-9E34-5D959EACDB97}"/>
                </a:ext>
              </a:extLst>
            </p:cNvPr>
            <p:cNvSpPr/>
            <p:nvPr/>
          </p:nvSpPr>
          <p:spPr>
            <a:xfrm>
              <a:off x="6315217" y="2801620"/>
              <a:ext cx="450987" cy="289751"/>
            </a:xfrm>
            <a:prstGeom prst="rightArrow">
              <a:avLst>
                <a:gd name="adj1" fmla="val 60000"/>
                <a:gd name="adj2" fmla="val 50000"/>
              </a:avLst>
            </a:prstGeom>
            <a:solidFill>
              <a:schemeClr val="bg1"/>
            </a:solidFill>
            <a:ln w="9525" cap="flat" cmpd="sng" algn="ctr">
              <a:solidFill>
                <a:schemeClr val="bg1">
                  <a:lumMod val="65000"/>
                </a:schemeClr>
              </a:solidFill>
              <a:prstDash val="solid"/>
              <a:round/>
              <a:headEnd type="none" w="med" len="med"/>
              <a:tailEnd type="none" w="med" len="med"/>
            </a:ln>
            <a:effectLst/>
            <a:scene3d>
              <a:camera prst="obliqueTopLeft"/>
              <a:lightRig rig="threePt" dir="t"/>
            </a:scene3d>
            <a:sp3d extrusionH="190500">
              <a:bevelT/>
            </a:sp3d>
          </p:spPr>
        </p:sp>
        <p:sp>
          <p:nvSpPr>
            <p:cNvPr id="25" name="Right Arrow 8">
              <a:extLst>
                <a:ext uri="{FF2B5EF4-FFF2-40B4-BE49-F238E27FC236}">
                  <a16:creationId xmlns:a16="http://schemas.microsoft.com/office/drawing/2014/main" id="{EA85E538-312D-4474-83C5-5F35BBCF18CE}"/>
                </a:ext>
              </a:extLst>
            </p:cNvPr>
            <p:cNvSpPr/>
            <p:nvPr/>
          </p:nvSpPr>
          <p:spPr>
            <a:xfrm>
              <a:off x="6315217" y="2859570"/>
              <a:ext cx="364062" cy="173851"/>
            </a:xfrm>
            <a:prstGeom prst="rect">
              <a:avLst/>
            </a:prstGeom>
            <a:solidFill>
              <a:schemeClr val="bg1"/>
            </a:solidFill>
            <a:ln w="9525" cap="flat" cmpd="sng" algn="ctr">
              <a:solidFill>
                <a:schemeClr val="bg1">
                  <a:lumMod val="65000"/>
                </a:schemeClr>
              </a:solidFill>
              <a:prstDash val="solid"/>
              <a:round/>
              <a:headEnd type="none" w="med" len="med"/>
              <a:tailEnd type="none" w="med" len="med"/>
            </a:ln>
            <a:effectLst/>
            <a:scene3d>
              <a:camera prst="obliqueTopLeft"/>
              <a:lightRig rig="threePt" dir="t"/>
            </a:scene3d>
            <a:sp3d extrusionH="190500">
              <a:bevelT/>
            </a:sp3d>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eaLnBrk="0" fontAlgn="base" hangingPunct="0">
                <a:spcBef>
                  <a:spcPct val="0"/>
                </a:spcBef>
                <a:spcAft>
                  <a:spcPct val="0"/>
                </a:spcAft>
              </a:pPr>
              <a:endParaRPr lang="en-CA">
                <a:solidFill>
                  <a:schemeClr val="tx1"/>
                </a:solidFill>
                <a:latin typeface="Arial" charset="0"/>
              </a:endParaRPr>
            </a:p>
          </p:txBody>
        </p:sp>
      </p:grpSp>
      <p:pic>
        <p:nvPicPr>
          <p:cNvPr id="26" name="Picture 9">
            <a:extLst>
              <a:ext uri="{FF2B5EF4-FFF2-40B4-BE49-F238E27FC236}">
                <a16:creationId xmlns:a16="http://schemas.microsoft.com/office/drawing/2014/main" id="{332D3F47-435B-4E6D-9252-7689002CE04D}"/>
              </a:ext>
            </a:extLst>
          </p:cNvPr>
          <p:cNvPicPr>
            <a:picLocks noChangeAspect="1" noChangeArrowheads="1"/>
          </p:cNvPicPr>
          <p:nvPr>
            <p:custDataLst>
              <p:tags r:id="rId10"/>
            </p:custDataLst>
          </p:nvPr>
        </p:nvPicPr>
        <p:blipFill>
          <a:blip r:embed="rId18" cstate="print">
            <a:extLst>
              <a:ext uri="{28A0092B-C50C-407E-A947-70E740481C1C}">
                <a14:useLocalDpi xmlns:a14="http://schemas.microsoft.com/office/drawing/2010/main"/>
              </a:ext>
            </a:extLst>
          </a:blip>
          <a:srcRect/>
          <a:stretch>
            <a:fillRect/>
          </a:stretch>
        </p:blipFill>
        <p:spPr bwMode="auto">
          <a:xfrm>
            <a:off x="7529687" y="3368271"/>
            <a:ext cx="1008899" cy="9530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7" name="Group 36">
            <a:extLst>
              <a:ext uri="{FF2B5EF4-FFF2-40B4-BE49-F238E27FC236}">
                <a16:creationId xmlns:a16="http://schemas.microsoft.com/office/drawing/2014/main" id="{921B104D-C6E8-4574-9EC0-A999AE492B77}"/>
              </a:ext>
            </a:extLst>
          </p:cNvPr>
          <p:cNvGrpSpPr/>
          <p:nvPr>
            <p:custDataLst>
              <p:tags r:id="rId11"/>
            </p:custDataLst>
          </p:nvPr>
        </p:nvGrpSpPr>
        <p:grpSpPr>
          <a:xfrm>
            <a:off x="4848401" y="2786699"/>
            <a:ext cx="1719295" cy="1633810"/>
            <a:chOff x="4550119" y="2425158"/>
            <a:chExt cx="1719294" cy="1633810"/>
          </a:xfrm>
          <a:solidFill>
            <a:schemeClr val="bg1"/>
          </a:solidFill>
          <a:effectLst>
            <a:outerShdw blurRad="50800" dist="38100" dir="2700000" algn="tl" rotWithShape="0">
              <a:prstClr val="black">
                <a:alpha val="40000"/>
              </a:prstClr>
            </a:outerShdw>
          </a:effectLst>
        </p:grpSpPr>
        <p:sp>
          <p:nvSpPr>
            <p:cNvPr id="28" name="Rounded Rectangle 37">
              <a:extLst>
                <a:ext uri="{FF2B5EF4-FFF2-40B4-BE49-F238E27FC236}">
                  <a16:creationId xmlns:a16="http://schemas.microsoft.com/office/drawing/2014/main" id="{E607C2F2-CA31-493C-A1DF-96A0C3DB29F1}"/>
                </a:ext>
              </a:extLst>
            </p:cNvPr>
            <p:cNvSpPr/>
            <p:nvPr/>
          </p:nvSpPr>
          <p:spPr>
            <a:xfrm>
              <a:off x="4550119" y="2425158"/>
              <a:ext cx="1719294" cy="1633810"/>
            </a:xfrm>
            <a:prstGeom prst="roundRect">
              <a:avLst>
                <a:gd name="adj" fmla="val 10000"/>
              </a:avLst>
            </a:prstGeom>
            <a:grpFill/>
            <a:ln>
              <a:solidFill>
                <a:schemeClr val="bg1">
                  <a:lumMod val="65000"/>
                </a:schemeClr>
              </a:solidFill>
            </a:ln>
          </p:spPr>
          <p:style>
            <a:lnRef idx="0">
              <a:scrgbClr r="0" g="0" b="0"/>
            </a:lnRef>
            <a:fillRef idx="3">
              <a:scrgbClr r="0" g="0" b="0"/>
            </a:fillRef>
            <a:effectRef idx="2">
              <a:schemeClr val="accent4">
                <a:hueOff val="0"/>
                <a:satOff val="0"/>
                <a:lumOff val="0"/>
                <a:alphaOff val="0"/>
              </a:schemeClr>
            </a:effectRef>
            <a:fontRef idx="minor">
              <a:schemeClr val="lt1"/>
            </a:fontRef>
          </p:style>
        </p:sp>
        <p:sp>
          <p:nvSpPr>
            <p:cNvPr id="29" name="Rounded Rectangle 8">
              <a:extLst>
                <a:ext uri="{FF2B5EF4-FFF2-40B4-BE49-F238E27FC236}">
                  <a16:creationId xmlns:a16="http://schemas.microsoft.com/office/drawing/2014/main" id="{9B737C14-51AB-4B5B-A820-5A57DF0E4FCB}"/>
                </a:ext>
              </a:extLst>
            </p:cNvPr>
            <p:cNvSpPr/>
            <p:nvPr/>
          </p:nvSpPr>
          <p:spPr>
            <a:xfrm>
              <a:off x="4597972" y="2473011"/>
              <a:ext cx="1623588" cy="153810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fr-CA" sz="1400" kern="1200" dirty="0">
                  <a:solidFill>
                    <a:schemeClr val="tx1"/>
                  </a:solidFill>
                </a:rPr>
                <a:t>3- Établir la condition cible suivante</a:t>
              </a:r>
              <a:endParaRPr lang="en-CA" sz="1400" kern="1200" dirty="0">
                <a:solidFill>
                  <a:schemeClr val="tx1"/>
                </a:solidFill>
              </a:endParaRPr>
            </a:p>
            <a:p>
              <a:pPr marL="0" lvl="1" algn="l" defTabSz="533400">
                <a:lnSpc>
                  <a:spcPct val="90000"/>
                </a:lnSpc>
                <a:spcBef>
                  <a:spcPct val="0"/>
                </a:spcBef>
                <a:spcAft>
                  <a:spcPct val="15000"/>
                </a:spcAft>
              </a:pPr>
              <a:endParaRPr lang="en-CA" sz="1200" kern="1200" dirty="0">
                <a:solidFill>
                  <a:schemeClr val="tx1"/>
                </a:solidFill>
              </a:endParaRPr>
            </a:p>
          </p:txBody>
        </p:sp>
      </p:grpSp>
      <p:pic>
        <p:nvPicPr>
          <p:cNvPr id="30" name="Image 29">
            <a:extLst>
              <a:ext uri="{FF2B5EF4-FFF2-40B4-BE49-F238E27FC236}">
                <a16:creationId xmlns:a16="http://schemas.microsoft.com/office/drawing/2014/main" id="{D84C6531-F546-4BFA-9787-C524D943B385}"/>
              </a:ext>
            </a:extLst>
          </p:cNvPr>
          <p:cNvPicPr>
            <a:picLocks noChangeAspect="1"/>
          </p:cNvPicPr>
          <p:nvPr>
            <p:custDataLst>
              <p:tags r:id="rId12"/>
            </p:custDataLst>
          </p:nvPr>
        </p:nvPicPr>
        <p:blipFill>
          <a:blip r:embed="rId19" cstate="hqprint">
            <a:extLst>
              <a:ext uri="{28A0092B-C50C-407E-A947-70E740481C1C}">
                <a14:useLocalDpi xmlns:a14="http://schemas.microsoft.com/office/drawing/2010/main"/>
              </a:ext>
              <a:ext uri="{837473B0-CC2E-450A-ABE3-18F120FF3D39}">
                <a1611:picAttrSrcUrl xmlns:a1611="http://schemas.microsoft.com/office/drawing/2016/11/main" r:id="rId20"/>
              </a:ext>
            </a:extLst>
          </a:blip>
          <a:stretch>
            <a:fillRect/>
          </a:stretch>
        </p:blipFill>
        <p:spPr>
          <a:xfrm>
            <a:off x="5587635" y="3357093"/>
            <a:ext cx="924302" cy="953462"/>
          </a:xfrm>
          <a:prstGeom prst="rect">
            <a:avLst/>
          </a:prstGeom>
        </p:spPr>
      </p:pic>
      <p:pic>
        <p:nvPicPr>
          <p:cNvPr id="32" name="Image 31" descr="Une image contenant dessin&#10;&#10;Description générée automatiquement">
            <a:extLst>
              <a:ext uri="{FF2B5EF4-FFF2-40B4-BE49-F238E27FC236}">
                <a16:creationId xmlns:a16="http://schemas.microsoft.com/office/drawing/2014/main" id="{CDAAFEB6-5F34-4D32-A603-9F988704E3B0}"/>
              </a:ext>
            </a:extLst>
          </p:cNvPr>
          <p:cNvPicPr>
            <a:picLocks noChangeAspect="1"/>
          </p:cNvPicPr>
          <p:nvPr>
            <p:custDataLst>
              <p:tags r:id="rId13"/>
            </p:custDataLst>
          </p:nvPr>
        </p:nvPicPr>
        <p:blipFill>
          <a:blip r:embed="rId21" cstate="print">
            <a:extLst>
              <a:ext uri="{28A0092B-C50C-407E-A947-70E740481C1C}">
                <a14:useLocalDpi xmlns:a14="http://schemas.microsoft.com/office/drawing/2010/main"/>
              </a:ext>
              <a:ext uri="{837473B0-CC2E-450A-ABE3-18F120FF3D39}">
                <a1611:picAttrSrcUrl xmlns:a1611="http://schemas.microsoft.com/office/drawing/2016/11/main" r:id="rId22"/>
              </a:ext>
            </a:extLst>
          </a:blip>
          <a:stretch>
            <a:fillRect/>
          </a:stretch>
        </p:blipFill>
        <p:spPr>
          <a:xfrm flipH="1">
            <a:off x="2895803" y="3281489"/>
            <a:ext cx="1066596" cy="1126592"/>
          </a:xfrm>
          <a:prstGeom prst="rect">
            <a:avLst/>
          </a:prstGeom>
        </p:spPr>
      </p:pic>
      <p:pic>
        <p:nvPicPr>
          <p:cNvPr id="33" name="Image 32">
            <a:extLst>
              <a:ext uri="{FF2B5EF4-FFF2-40B4-BE49-F238E27FC236}">
                <a16:creationId xmlns:a16="http://schemas.microsoft.com/office/drawing/2014/main" id="{58A90AB6-2935-431D-B8D9-EDE3E6498ADD}"/>
              </a:ext>
            </a:extLst>
          </p:cNvPr>
          <p:cNvPicPr>
            <a:picLocks noChangeAspect="1"/>
          </p:cNvPicPr>
          <p:nvPr>
            <p:custDataLst>
              <p:tags r:id="rId14"/>
            </p:custDataLst>
          </p:nvPr>
        </p:nvPicPr>
        <p:blipFill>
          <a:blip r:embed="rId23" cstate="hqprint">
            <a:extLst>
              <a:ext uri="{28A0092B-C50C-407E-A947-70E740481C1C}">
                <a14:useLocalDpi xmlns:a14="http://schemas.microsoft.com/office/drawing/2010/main"/>
              </a:ext>
              <a:ext uri="{837473B0-CC2E-450A-ABE3-18F120FF3D39}">
                <a1611:picAttrSrcUrl xmlns:a1611="http://schemas.microsoft.com/office/drawing/2016/11/main" r:id="rId24"/>
              </a:ext>
            </a:extLst>
          </a:blip>
          <a:stretch>
            <a:fillRect/>
          </a:stretch>
        </p:blipFill>
        <p:spPr>
          <a:xfrm>
            <a:off x="605414" y="3224817"/>
            <a:ext cx="1178857" cy="1178857"/>
          </a:xfrm>
          <a:prstGeom prst="rect">
            <a:avLst/>
          </a:prstGeom>
        </p:spPr>
      </p:pic>
      <p:sp>
        <p:nvSpPr>
          <p:cNvPr id="34" name="Ellipse 33">
            <a:extLst>
              <a:ext uri="{FF2B5EF4-FFF2-40B4-BE49-F238E27FC236}">
                <a16:creationId xmlns:a16="http://schemas.microsoft.com/office/drawing/2014/main" id="{247DB415-113A-458F-BF2B-5CF5C3C6B25D}"/>
              </a:ext>
            </a:extLst>
          </p:cNvPr>
          <p:cNvSpPr/>
          <p:nvPr>
            <p:custDataLst>
              <p:tags r:id="rId15"/>
            </p:custDataLst>
          </p:nvPr>
        </p:nvSpPr>
        <p:spPr>
          <a:xfrm>
            <a:off x="1001935" y="3350386"/>
            <a:ext cx="280710" cy="28071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1" name="ZoneTexte 30">
            <a:extLst>
              <a:ext uri="{FF2B5EF4-FFF2-40B4-BE49-F238E27FC236}">
                <a16:creationId xmlns:a16="http://schemas.microsoft.com/office/drawing/2014/main" id="{591AF796-ACA4-46C4-875C-8E156FB627DD}"/>
              </a:ext>
            </a:extLst>
          </p:cNvPr>
          <p:cNvSpPr txBox="1"/>
          <p:nvPr>
            <p:custDataLst>
              <p:tags r:id="rId16"/>
            </p:custDataLst>
          </p:nvPr>
        </p:nvSpPr>
        <p:spPr>
          <a:xfrm>
            <a:off x="1192696" y="6159492"/>
            <a:ext cx="6566452" cy="276999"/>
          </a:xfrm>
          <a:prstGeom prst="rect">
            <a:avLst/>
          </a:prstGeom>
          <a:noFill/>
        </p:spPr>
        <p:txBody>
          <a:bodyPr wrap="square" rtlCol="0">
            <a:spAutoFit/>
          </a:bodyPr>
          <a:lstStyle/>
          <a:p>
            <a:pPr algn="ctr">
              <a:spcAft>
                <a:spcPts val="600"/>
              </a:spcAft>
            </a:pPr>
            <a:r>
              <a:rPr lang="fr-CA" sz="1200" i="1" dirty="0"/>
              <a:t>Schéma adapté de Mike Rother, et Gerd </a:t>
            </a:r>
            <a:r>
              <a:rPr lang="fr-CA" sz="1200" i="1" dirty="0" err="1"/>
              <a:t>Aulinger</a:t>
            </a:r>
            <a:r>
              <a:rPr lang="fr-CA" sz="1200" i="1" dirty="0"/>
              <a:t>, Toyota Kata Culture, 2017</a:t>
            </a:r>
            <a:endParaRPr lang="en-CA" sz="1200" dirty="0"/>
          </a:p>
        </p:txBody>
      </p:sp>
    </p:spTree>
    <p:extLst>
      <p:ext uri="{BB962C8B-B14F-4D97-AF65-F5344CB8AC3E}">
        <p14:creationId xmlns:p14="http://schemas.microsoft.com/office/powerpoint/2010/main" val="5882898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9568A5E5-0520-48E2-9F70-84EAAE87C99D}"/>
              </a:ext>
            </a:extLst>
          </p:cNvPr>
          <p:cNvSpPr>
            <a:spLocks noGrp="1"/>
          </p:cNvSpPr>
          <p:nvPr>
            <p:ph type="ftr" sz="quarter" idx="11"/>
            <p:custDataLst>
              <p:tags r:id="rId1"/>
            </p:custDataLst>
          </p:nvPr>
        </p:nvSpPr>
        <p:spPr/>
        <p:txBody>
          <a:bodyPr/>
          <a:lstStyle/>
          <a:p>
            <a:r>
              <a:rPr lang="en-CA"/>
              <a:t>Copyrights Gilles Bélanger, 2020</a:t>
            </a:r>
            <a:endParaRPr lang="en-CA" dirty="0"/>
          </a:p>
        </p:txBody>
      </p:sp>
      <p:sp>
        <p:nvSpPr>
          <p:cNvPr id="5" name="Espace réservé du numéro de diapositive 4">
            <a:extLst>
              <a:ext uri="{FF2B5EF4-FFF2-40B4-BE49-F238E27FC236}">
                <a16:creationId xmlns:a16="http://schemas.microsoft.com/office/drawing/2014/main" id="{98E689FB-AD0C-48AF-9B32-40319FC4FDE7}"/>
              </a:ext>
            </a:extLst>
          </p:cNvPr>
          <p:cNvSpPr>
            <a:spLocks noGrp="1"/>
          </p:cNvSpPr>
          <p:nvPr>
            <p:ph type="sldNum" sz="quarter" idx="12"/>
            <p:custDataLst>
              <p:tags r:id="rId2"/>
            </p:custDataLst>
          </p:nvPr>
        </p:nvSpPr>
        <p:spPr/>
        <p:txBody>
          <a:bodyPr/>
          <a:lstStyle/>
          <a:p>
            <a:fld id="{384FFCA0-41F3-47C4-9A28-F019F2CBCC19}" type="slidenum">
              <a:rPr lang="en-CA" smtClean="0"/>
              <a:t>9</a:t>
            </a:fld>
            <a:endParaRPr lang="en-CA"/>
          </a:p>
        </p:txBody>
      </p:sp>
      <p:pic>
        <p:nvPicPr>
          <p:cNvPr id="7" name="Picture 7">
            <a:extLst>
              <a:ext uri="{FF2B5EF4-FFF2-40B4-BE49-F238E27FC236}">
                <a16:creationId xmlns:a16="http://schemas.microsoft.com/office/drawing/2014/main" id="{89F12490-CA08-4C31-A662-EA951E5B7DC5}"/>
              </a:ext>
            </a:extLst>
          </p:cNvPr>
          <p:cNvPicPr>
            <a:picLocks noChangeAspect="1" noChangeArrowheads="1"/>
          </p:cNvPicPr>
          <p:nvPr>
            <p:custDataLst>
              <p:tags r:id="rId3"/>
            </p:custDataLst>
          </p:nvPr>
        </p:nvPicPr>
        <p:blipFill>
          <a:blip r:embed="rId11" cstate="print">
            <a:extLst>
              <a:ext uri="{28A0092B-C50C-407E-A947-70E740481C1C}">
                <a14:useLocalDpi xmlns:a14="http://schemas.microsoft.com/office/drawing/2010/main"/>
              </a:ext>
            </a:extLst>
          </a:blip>
          <a:srcRect/>
          <a:stretch>
            <a:fillRect/>
          </a:stretch>
        </p:blipFill>
        <p:spPr bwMode="auto">
          <a:xfrm>
            <a:off x="681933" y="3652360"/>
            <a:ext cx="1627866" cy="22643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Bulle narrative : ronde 8">
            <a:extLst>
              <a:ext uri="{FF2B5EF4-FFF2-40B4-BE49-F238E27FC236}">
                <a16:creationId xmlns:a16="http://schemas.microsoft.com/office/drawing/2014/main" id="{F151218A-9E59-41F2-AC9F-2DEC3FA72749}"/>
              </a:ext>
            </a:extLst>
          </p:cNvPr>
          <p:cNvSpPr/>
          <p:nvPr>
            <p:custDataLst>
              <p:tags r:id="rId4"/>
            </p:custDataLst>
          </p:nvPr>
        </p:nvSpPr>
        <p:spPr>
          <a:xfrm>
            <a:off x="1314450" y="1241652"/>
            <a:ext cx="2414951" cy="1943810"/>
          </a:xfrm>
          <a:prstGeom prst="wedgeEllipseCallout">
            <a:avLst>
              <a:gd name="adj1" fmla="val -37998"/>
              <a:gd name="adj2" fmla="val 10912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dirty="0"/>
              <a:t>Le Toyota Kata aide à </a:t>
            </a:r>
            <a:r>
              <a:rPr lang="fr-CA" b="1" dirty="0"/>
              <a:t>développer la pensée scientifique</a:t>
            </a:r>
            <a:r>
              <a:rPr lang="fr-CA" dirty="0"/>
              <a:t>.</a:t>
            </a:r>
            <a:endParaRPr lang="en-CA" dirty="0"/>
          </a:p>
        </p:txBody>
      </p:sp>
      <p:pic>
        <p:nvPicPr>
          <p:cNvPr id="2" name="Graphique 1">
            <a:extLst>
              <a:ext uri="{FF2B5EF4-FFF2-40B4-BE49-F238E27FC236}">
                <a16:creationId xmlns:a16="http://schemas.microsoft.com/office/drawing/2014/main" id="{EFE8C1F5-9D91-42D3-BABD-CE4C9A8A38A1}"/>
              </a:ext>
            </a:extLst>
          </p:cNvPr>
          <p:cNvPicPr>
            <a:picLocks noChangeAspect="1"/>
          </p:cNvPicPr>
          <p:nvPr>
            <p:custDataLst>
              <p:tags r:id="rId5"/>
            </p:custDataLst>
          </p:nvPr>
        </p:nvPicPr>
        <p:blipFill>
          <a:blip r:embed="rId12">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6986855" y="3493911"/>
            <a:ext cx="1428750" cy="2581275"/>
          </a:xfrm>
          <a:prstGeom prst="rect">
            <a:avLst/>
          </a:prstGeom>
        </p:spPr>
      </p:pic>
      <p:sp>
        <p:nvSpPr>
          <p:cNvPr id="8" name="Bulle narrative : rectangle à coins arrondis 7">
            <a:extLst>
              <a:ext uri="{FF2B5EF4-FFF2-40B4-BE49-F238E27FC236}">
                <a16:creationId xmlns:a16="http://schemas.microsoft.com/office/drawing/2014/main" id="{CE11D767-CCB3-433C-95AD-05DE015F32B3}"/>
              </a:ext>
            </a:extLst>
          </p:cNvPr>
          <p:cNvSpPr/>
          <p:nvPr>
            <p:custDataLst>
              <p:tags r:id="rId6"/>
            </p:custDataLst>
          </p:nvPr>
        </p:nvSpPr>
        <p:spPr>
          <a:xfrm>
            <a:off x="4100150" y="1527014"/>
            <a:ext cx="3234099" cy="1717119"/>
          </a:xfrm>
          <a:prstGeom prst="wedgeRoundRectCallout">
            <a:avLst>
              <a:gd name="adj1" fmla="val 59339"/>
              <a:gd name="adj2" fmla="val 103892"/>
              <a:gd name="adj3" fmla="val 16667"/>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A" dirty="0"/>
              <a:t>Tu peux avoir une pensée scientifique sans méthode scientifique, mais tu ne peux pas avoir une méthode scientifique sans pensée scientifique.</a:t>
            </a:r>
          </a:p>
        </p:txBody>
      </p:sp>
      <p:sp>
        <p:nvSpPr>
          <p:cNvPr id="10" name="Titre 1">
            <a:extLst>
              <a:ext uri="{FF2B5EF4-FFF2-40B4-BE49-F238E27FC236}">
                <a16:creationId xmlns:a16="http://schemas.microsoft.com/office/drawing/2014/main" id="{C4B78C01-8902-4400-B309-0A92E5CA9664}"/>
              </a:ext>
            </a:extLst>
          </p:cNvPr>
          <p:cNvSpPr>
            <a:spLocks noGrp="1"/>
          </p:cNvSpPr>
          <p:nvPr>
            <p:ph type="title"/>
            <p:custDataLst>
              <p:tags r:id="rId7"/>
            </p:custDataLst>
          </p:nvPr>
        </p:nvSpPr>
        <p:spPr>
          <a:xfrm>
            <a:off x="0" y="70029"/>
            <a:ext cx="9144000" cy="978729"/>
          </a:xfrm>
          <a:noFill/>
        </p:spPr>
        <p:txBody>
          <a:bodyPr vert="horz" wrap="square" lIns="91440" tIns="45720" rIns="91440" bIns="45720" rtlCol="0" anchor="ctr">
            <a:spAutoFit/>
          </a:bodyPr>
          <a:lstStyle/>
          <a:p>
            <a:pPr algn="ctr" defTabSz="457200"/>
            <a:r>
              <a:rPr lang="fr-CA" sz="3200" b="1" dirty="0">
                <a:latin typeface="+mn-lt"/>
                <a:ea typeface="+mn-ea"/>
                <a:cs typeface="+mn-cs"/>
              </a:rPr>
              <a:t>Le Kata d’amélioration aide à développer la pensée scientifique</a:t>
            </a:r>
            <a:endParaRPr lang="en-CA" sz="3200" b="1" dirty="0">
              <a:latin typeface="+mn-lt"/>
              <a:ea typeface="+mn-ea"/>
              <a:cs typeface="+mn-cs"/>
            </a:endParaRPr>
          </a:p>
        </p:txBody>
      </p:sp>
      <p:sp>
        <p:nvSpPr>
          <p:cNvPr id="11" name="ZoneTexte 10">
            <a:extLst>
              <a:ext uri="{FF2B5EF4-FFF2-40B4-BE49-F238E27FC236}">
                <a16:creationId xmlns:a16="http://schemas.microsoft.com/office/drawing/2014/main" id="{F9FFEE9B-0624-4CC3-95BF-3BCACB4B2386}"/>
              </a:ext>
            </a:extLst>
          </p:cNvPr>
          <p:cNvSpPr txBox="1"/>
          <p:nvPr>
            <p:custDataLst>
              <p:tags r:id="rId8"/>
            </p:custDataLst>
          </p:nvPr>
        </p:nvSpPr>
        <p:spPr>
          <a:xfrm>
            <a:off x="104703" y="6166472"/>
            <a:ext cx="8913654" cy="276999"/>
          </a:xfrm>
          <a:prstGeom prst="rect">
            <a:avLst/>
          </a:prstGeom>
          <a:noFill/>
        </p:spPr>
        <p:txBody>
          <a:bodyPr wrap="square" rtlCol="0">
            <a:spAutoFit/>
          </a:bodyPr>
          <a:lstStyle/>
          <a:p>
            <a:pPr algn="ctr">
              <a:spcAft>
                <a:spcPts val="600"/>
              </a:spcAft>
            </a:pPr>
            <a:r>
              <a:rPr lang="fr-CA" sz="1200" i="1" dirty="0"/>
              <a:t>Adapté de Toyota Practice Guide, Mike Rother, 2018, échange avec Sylvain Landry, 17 avril 2020 </a:t>
            </a:r>
            <a:endParaRPr lang="en-CA" sz="1200" dirty="0"/>
          </a:p>
        </p:txBody>
      </p:sp>
    </p:spTree>
    <p:extLst>
      <p:ext uri="{BB962C8B-B14F-4D97-AF65-F5344CB8AC3E}">
        <p14:creationId xmlns:p14="http://schemas.microsoft.com/office/powerpoint/2010/main" val="164404868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2"/>
</p:tagLst>
</file>

<file path=ppt/tags/tag100.xml><?xml version="1.0" encoding="utf-8"?>
<p:tagLst xmlns:a="http://schemas.openxmlformats.org/drawingml/2006/main" xmlns:r="http://schemas.openxmlformats.org/officeDocument/2006/relationships" xmlns:p="http://schemas.openxmlformats.org/presentationml/2006/main">
  <p:tag name="NUM" val="10"/>
</p:tagLst>
</file>

<file path=ppt/tags/tag101.xml><?xml version="1.0" encoding="utf-8"?>
<p:tagLst xmlns:a="http://schemas.openxmlformats.org/drawingml/2006/main" xmlns:r="http://schemas.openxmlformats.org/officeDocument/2006/relationships" xmlns:p="http://schemas.openxmlformats.org/presentationml/2006/main">
  <p:tag name="NUM" val="11"/>
</p:tagLst>
</file>

<file path=ppt/tags/tag102.xml><?xml version="1.0" encoding="utf-8"?>
<p:tagLst xmlns:a="http://schemas.openxmlformats.org/drawingml/2006/main" xmlns:r="http://schemas.openxmlformats.org/officeDocument/2006/relationships" xmlns:p="http://schemas.openxmlformats.org/presentationml/2006/main">
  <p:tag name="NUM" val="12"/>
</p:tagLst>
</file>

<file path=ppt/tags/tag103.xml><?xml version="1.0" encoding="utf-8"?>
<p:tagLst xmlns:a="http://schemas.openxmlformats.org/drawingml/2006/main" xmlns:r="http://schemas.openxmlformats.org/officeDocument/2006/relationships" xmlns:p="http://schemas.openxmlformats.org/presentationml/2006/main">
  <p:tag name="NUM" val="13"/>
</p:tagLst>
</file>

<file path=ppt/tags/tag104.xml><?xml version="1.0" encoding="utf-8"?>
<p:tagLst xmlns:a="http://schemas.openxmlformats.org/drawingml/2006/main" xmlns:r="http://schemas.openxmlformats.org/officeDocument/2006/relationships" xmlns:p="http://schemas.openxmlformats.org/presentationml/2006/main">
  <p:tag name="NUM" val="14"/>
</p:tagLst>
</file>

<file path=ppt/tags/tag105.xml><?xml version="1.0" encoding="utf-8"?>
<p:tagLst xmlns:a="http://schemas.openxmlformats.org/drawingml/2006/main" xmlns:r="http://schemas.openxmlformats.org/officeDocument/2006/relationships" xmlns:p="http://schemas.openxmlformats.org/presentationml/2006/main">
  <p:tag name="NUM" val="15"/>
</p:tagLst>
</file>

<file path=ppt/tags/tag106.xml><?xml version="1.0" encoding="utf-8"?>
<p:tagLst xmlns:a="http://schemas.openxmlformats.org/drawingml/2006/main" xmlns:r="http://schemas.openxmlformats.org/officeDocument/2006/relationships" xmlns:p="http://schemas.openxmlformats.org/presentationml/2006/main">
  <p:tag name="NUM" val="16"/>
</p:tagLst>
</file>

<file path=ppt/tags/tag107.xml><?xml version="1.0" encoding="utf-8"?>
<p:tagLst xmlns:a="http://schemas.openxmlformats.org/drawingml/2006/main" xmlns:r="http://schemas.openxmlformats.org/officeDocument/2006/relationships" xmlns:p="http://schemas.openxmlformats.org/presentationml/2006/main">
  <p:tag name="NUM" val="17"/>
</p:tagLst>
</file>

<file path=ppt/tags/tag108.xml><?xml version="1.0" encoding="utf-8"?>
<p:tagLst xmlns:a="http://schemas.openxmlformats.org/drawingml/2006/main" xmlns:r="http://schemas.openxmlformats.org/officeDocument/2006/relationships" xmlns:p="http://schemas.openxmlformats.org/presentationml/2006/main">
  <p:tag name="NUM" val="18"/>
</p:tagLst>
</file>

<file path=ppt/tags/tag109.xml><?xml version="1.0" encoding="utf-8"?>
<p:tagLst xmlns:a="http://schemas.openxmlformats.org/drawingml/2006/main" xmlns:r="http://schemas.openxmlformats.org/officeDocument/2006/relationships" xmlns:p="http://schemas.openxmlformats.org/presentationml/2006/main">
  <p:tag name="NUM" val="19"/>
</p:tagLst>
</file>

<file path=ppt/tags/tag11.xml><?xml version="1.0" encoding="utf-8"?>
<p:tagLst xmlns:a="http://schemas.openxmlformats.org/drawingml/2006/main" xmlns:r="http://schemas.openxmlformats.org/officeDocument/2006/relationships" xmlns:p="http://schemas.openxmlformats.org/presentationml/2006/main">
  <p:tag name="NUM" val="3"/>
</p:tagLst>
</file>

<file path=ppt/tags/tag110.xml><?xml version="1.0" encoding="utf-8"?>
<p:tagLst xmlns:a="http://schemas.openxmlformats.org/drawingml/2006/main" xmlns:r="http://schemas.openxmlformats.org/officeDocument/2006/relationships" xmlns:p="http://schemas.openxmlformats.org/presentationml/2006/main">
  <p:tag name="NUM" val="20"/>
</p:tagLst>
</file>

<file path=ppt/tags/tag111.xml><?xml version="1.0" encoding="utf-8"?>
<p:tagLst xmlns:a="http://schemas.openxmlformats.org/drawingml/2006/main" xmlns:r="http://schemas.openxmlformats.org/officeDocument/2006/relationships" xmlns:p="http://schemas.openxmlformats.org/presentationml/2006/main">
  <p:tag name="NUM" val="21"/>
</p:tagLst>
</file>

<file path=ppt/tags/tag112.xml><?xml version="1.0" encoding="utf-8"?>
<p:tagLst xmlns:a="http://schemas.openxmlformats.org/drawingml/2006/main" xmlns:r="http://schemas.openxmlformats.org/officeDocument/2006/relationships" xmlns:p="http://schemas.openxmlformats.org/presentationml/2006/main">
  <p:tag name="NUM" val="2"/>
</p:tagLst>
</file>

<file path=ppt/tags/tag113.xml><?xml version="1.0" encoding="utf-8"?>
<p:tagLst xmlns:a="http://schemas.openxmlformats.org/drawingml/2006/main" xmlns:r="http://schemas.openxmlformats.org/officeDocument/2006/relationships" xmlns:p="http://schemas.openxmlformats.org/presentationml/2006/main">
  <p:tag name="NUM" val="3"/>
</p:tagLst>
</file>

<file path=ppt/tags/tag114.xml><?xml version="1.0" encoding="utf-8"?>
<p:tagLst xmlns:a="http://schemas.openxmlformats.org/drawingml/2006/main" xmlns:r="http://schemas.openxmlformats.org/officeDocument/2006/relationships" xmlns:p="http://schemas.openxmlformats.org/presentationml/2006/main">
  <p:tag name="NUM" val="4"/>
</p:tagLst>
</file>

<file path=ppt/tags/tag115.xml><?xml version="1.0" encoding="utf-8"?>
<p:tagLst xmlns:a="http://schemas.openxmlformats.org/drawingml/2006/main" xmlns:r="http://schemas.openxmlformats.org/officeDocument/2006/relationships" xmlns:p="http://schemas.openxmlformats.org/presentationml/2006/main">
  <p:tag name="NUM" val="5"/>
</p:tagLst>
</file>

<file path=ppt/tags/tag116.xml><?xml version="1.0" encoding="utf-8"?>
<p:tagLst xmlns:a="http://schemas.openxmlformats.org/drawingml/2006/main" xmlns:r="http://schemas.openxmlformats.org/officeDocument/2006/relationships" xmlns:p="http://schemas.openxmlformats.org/presentationml/2006/main">
  <p:tag name="NUM" val="6"/>
</p:tagLst>
</file>

<file path=ppt/tags/tag117.xml><?xml version="1.0" encoding="utf-8"?>
<p:tagLst xmlns:a="http://schemas.openxmlformats.org/drawingml/2006/main" xmlns:r="http://schemas.openxmlformats.org/officeDocument/2006/relationships" xmlns:p="http://schemas.openxmlformats.org/presentationml/2006/main">
  <p:tag name="NUM" val="1"/>
</p:tagLst>
</file>

<file path=ppt/tags/tag118.xml><?xml version="1.0" encoding="utf-8"?>
<p:tagLst xmlns:a="http://schemas.openxmlformats.org/drawingml/2006/main" xmlns:r="http://schemas.openxmlformats.org/officeDocument/2006/relationships" xmlns:p="http://schemas.openxmlformats.org/presentationml/2006/main">
  <p:tag name="NUM" val="2"/>
</p:tagLst>
</file>

<file path=ppt/tags/tag119.xml><?xml version="1.0" encoding="utf-8"?>
<p:tagLst xmlns:a="http://schemas.openxmlformats.org/drawingml/2006/main" xmlns:r="http://schemas.openxmlformats.org/officeDocument/2006/relationships" xmlns:p="http://schemas.openxmlformats.org/presentationml/2006/main">
  <p:tag name="NUM" val="3"/>
</p:tagLst>
</file>

<file path=ppt/tags/tag12.xml><?xml version="1.0" encoding="utf-8"?>
<p:tagLst xmlns:a="http://schemas.openxmlformats.org/drawingml/2006/main" xmlns:r="http://schemas.openxmlformats.org/officeDocument/2006/relationships" xmlns:p="http://schemas.openxmlformats.org/presentationml/2006/main">
  <p:tag name="NUM" val="4"/>
</p:tagLst>
</file>

<file path=ppt/tags/tag120.xml><?xml version="1.0" encoding="utf-8"?>
<p:tagLst xmlns:a="http://schemas.openxmlformats.org/drawingml/2006/main" xmlns:r="http://schemas.openxmlformats.org/officeDocument/2006/relationships" xmlns:p="http://schemas.openxmlformats.org/presentationml/2006/main">
  <p:tag name="NUM" val="5"/>
</p:tagLst>
</file>

<file path=ppt/tags/tag121.xml><?xml version="1.0" encoding="utf-8"?>
<p:tagLst xmlns:a="http://schemas.openxmlformats.org/drawingml/2006/main" xmlns:r="http://schemas.openxmlformats.org/officeDocument/2006/relationships" xmlns:p="http://schemas.openxmlformats.org/presentationml/2006/main">
  <p:tag name="NUM" val="6"/>
</p:tagLst>
</file>

<file path=ppt/tags/tag122.xml><?xml version="1.0" encoding="utf-8"?>
<p:tagLst xmlns:a="http://schemas.openxmlformats.org/drawingml/2006/main" xmlns:r="http://schemas.openxmlformats.org/officeDocument/2006/relationships" xmlns:p="http://schemas.openxmlformats.org/presentationml/2006/main">
  <p:tag name="NUM" val="7"/>
</p:tagLst>
</file>

<file path=ppt/tags/tag123.xml><?xml version="1.0" encoding="utf-8"?>
<p:tagLst xmlns:a="http://schemas.openxmlformats.org/drawingml/2006/main" xmlns:r="http://schemas.openxmlformats.org/officeDocument/2006/relationships" xmlns:p="http://schemas.openxmlformats.org/presentationml/2006/main">
  <p:tag name="NUM" val="8"/>
</p:tagLst>
</file>

<file path=ppt/tags/tag124.xml><?xml version="1.0" encoding="utf-8"?>
<p:tagLst xmlns:a="http://schemas.openxmlformats.org/drawingml/2006/main" xmlns:r="http://schemas.openxmlformats.org/officeDocument/2006/relationships" xmlns:p="http://schemas.openxmlformats.org/presentationml/2006/main">
  <p:tag name="NUM" val="1"/>
</p:tagLst>
</file>

<file path=ppt/tags/tag125.xml><?xml version="1.0" encoding="utf-8"?>
<p:tagLst xmlns:a="http://schemas.openxmlformats.org/drawingml/2006/main" xmlns:r="http://schemas.openxmlformats.org/officeDocument/2006/relationships" xmlns:p="http://schemas.openxmlformats.org/presentationml/2006/main">
  <p:tag name="NUM" val="2"/>
</p:tagLst>
</file>

<file path=ppt/tags/tag126.xml><?xml version="1.0" encoding="utf-8"?>
<p:tagLst xmlns:a="http://schemas.openxmlformats.org/drawingml/2006/main" xmlns:r="http://schemas.openxmlformats.org/officeDocument/2006/relationships" xmlns:p="http://schemas.openxmlformats.org/presentationml/2006/main">
  <p:tag name="NUM" val="3"/>
</p:tagLst>
</file>

<file path=ppt/tags/tag127.xml><?xml version="1.0" encoding="utf-8"?>
<p:tagLst xmlns:a="http://schemas.openxmlformats.org/drawingml/2006/main" xmlns:r="http://schemas.openxmlformats.org/officeDocument/2006/relationships" xmlns:p="http://schemas.openxmlformats.org/presentationml/2006/main">
  <p:tag name="NUM" val="4"/>
</p:tagLst>
</file>

<file path=ppt/tags/tag128.xml><?xml version="1.0" encoding="utf-8"?>
<p:tagLst xmlns:a="http://schemas.openxmlformats.org/drawingml/2006/main" xmlns:r="http://schemas.openxmlformats.org/officeDocument/2006/relationships" xmlns:p="http://schemas.openxmlformats.org/presentationml/2006/main">
  <p:tag name="NUM" val="5"/>
</p:tagLst>
</file>

<file path=ppt/tags/tag129.xml><?xml version="1.0" encoding="utf-8"?>
<p:tagLst xmlns:a="http://schemas.openxmlformats.org/drawingml/2006/main" xmlns:r="http://schemas.openxmlformats.org/officeDocument/2006/relationships" xmlns:p="http://schemas.openxmlformats.org/presentationml/2006/main">
  <p:tag name="NUM" val="6"/>
</p:tagLst>
</file>

<file path=ppt/tags/tag13.xml><?xml version="1.0" encoding="utf-8"?>
<p:tagLst xmlns:a="http://schemas.openxmlformats.org/drawingml/2006/main" xmlns:r="http://schemas.openxmlformats.org/officeDocument/2006/relationships" xmlns:p="http://schemas.openxmlformats.org/presentationml/2006/main">
  <p:tag name="NUM" val="5"/>
</p:tagLst>
</file>

<file path=ppt/tags/tag130.xml><?xml version="1.0" encoding="utf-8"?>
<p:tagLst xmlns:a="http://schemas.openxmlformats.org/drawingml/2006/main" xmlns:r="http://schemas.openxmlformats.org/officeDocument/2006/relationships" xmlns:p="http://schemas.openxmlformats.org/presentationml/2006/main">
  <p:tag name="NUM" val="7"/>
</p:tagLst>
</file>

<file path=ppt/tags/tag131.xml><?xml version="1.0" encoding="utf-8"?>
<p:tagLst xmlns:a="http://schemas.openxmlformats.org/drawingml/2006/main" xmlns:r="http://schemas.openxmlformats.org/officeDocument/2006/relationships" xmlns:p="http://schemas.openxmlformats.org/presentationml/2006/main">
  <p:tag name="NUM" val="8"/>
</p:tagLst>
</file>

<file path=ppt/tags/tag132.xml><?xml version="1.0" encoding="utf-8"?>
<p:tagLst xmlns:a="http://schemas.openxmlformats.org/drawingml/2006/main" xmlns:r="http://schemas.openxmlformats.org/officeDocument/2006/relationships" xmlns:p="http://schemas.openxmlformats.org/presentationml/2006/main">
  <p:tag name="NUM" val="9"/>
</p:tagLst>
</file>

<file path=ppt/tags/tag133.xml><?xml version="1.0" encoding="utf-8"?>
<p:tagLst xmlns:a="http://schemas.openxmlformats.org/drawingml/2006/main" xmlns:r="http://schemas.openxmlformats.org/officeDocument/2006/relationships" xmlns:p="http://schemas.openxmlformats.org/presentationml/2006/main">
  <p:tag name="NUM" val="10"/>
</p:tagLst>
</file>

<file path=ppt/tags/tag134.xml><?xml version="1.0" encoding="utf-8"?>
<p:tagLst xmlns:a="http://schemas.openxmlformats.org/drawingml/2006/main" xmlns:r="http://schemas.openxmlformats.org/officeDocument/2006/relationships" xmlns:p="http://schemas.openxmlformats.org/presentationml/2006/main">
  <p:tag name="NUM" val="11"/>
</p:tagLst>
</file>

<file path=ppt/tags/tag135.xml><?xml version="1.0" encoding="utf-8"?>
<p:tagLst xmlns:a="http://schemas.openxmlformats.org/drawingml/2006/main" xmlns:r="http://schemas.openxmlformats.org/officeDocument/2006/relationships" xmlns:p="http://schemas.openxmlformats.org/presentationml/2006/main">
  <p:tag name="NUM" val="12"/>
</p:tagLst>
</file>

<file path=ppt/tags/tag136.xml><?xml version="1.0" encoding="utf-8"?>
<p:tagLst xmlns:a="http://schemas.openxmlformats.org/drawingml/2006/main" xmlns:r="http://schemas.openxmlformats.org/officeDocument/2006/relationships" xmlns:p="http://schemas.openxmlformats.org/presentationml/2006/main">
  <p:tag name="NUM" val="13"/>
</p:tagLst>
</file>

<file path=ppt/tags/tag137.xml><?xml version="1.0" encoding="utf-8"?>
<p:tagLst xmlns:a="http://schemas.openxmlformats.org/drawingml/2006/main" xmlns:r="http://schemas.openxmlformats.org/officeDocument/2006/relationships" xmlns:p="http://schemas.openxmlformats.org/presentationml/2006/main">
  <p:tag name="NUM" val="1"/>
</p:tagLst>
</file>

<file path=ppt/tags/tag138.xml><?xml version="1.0" encoding="utf-8"?>
<p:tagLst xmlns:a="http://schemas.openxmlformats.org/drawingml/2006/main" xmlns:r="http://schemas.openxmlformats.org/officeDocument/2006/relationships" xmlns:p="http://schemas.openxmlformats.org/presentationml/2006/main">
  <p:tag name="NUM" val="2"/>
</p:tagLst>
</file>

<file path=ppt/tags/tag139.xml><?xml version="1.0" encoding="utf-8"?>
<p:tagLst xmlns:a="http://schemas.openxmlformats.org/drawingml/2006/main" xmlns:r="http://schemas.openxmlformats.org/officeDocument/2006/relationships" xmlns:p="http://schemas.openxmlformats.org/presentationml/2006/main">
  <p:tag name="NUM" val="3"/>
</p:tagLst>
</file>

<file path=ppt/tags/tag14.xml><?xml version="1.0" encoding="utf-8"?>
<p:tagLst xmlns:a="http://schemas.openxmlformats.org/drawingml/2006/main" xmlns:r="http://schemas.openxmlformats.org/officeDocument/2006/relationships" xmlns:p="http://schemas.openxmlformats.org/presentationml/2006/main">
  <p:tag name="NUM" val="6"/>
</p:tagLst>
</file>

<file path=ppt/tags/tag140.xml><?xml version="1.0" encoding="utf-8"?>
<p:tagLst xmlns:a="http://schemas.openxmlformats.org/drawingml/2006/main" xmlns:r="http://schemas.openxmlformats.org/officeDocument/2006/relationships" xmlns:p="http://schemas.openxmlformats.org/presentationml/2006/main">
  <p:tag name="NUM" val="4"/>
</p:tagLst>
</file>

<file path=ppt/tags/tag141.xml><?xml version="1.0" encoding="utf-8"?>
<p:tagLst xmlns:a="http://schemas.openxmlformats.org/drawingml/2006/main" xmlns:r="http://schemas.openxmlformats.org/officeDocument/2006/relationships" xmlns:p="http://schemas.openxmlformats.org/presentationml/2006/main">
  <p:tag name="NUM" val="5"/>
</p:tagLst>
</file>

<file path=ppt/tags/tag142.xml><?xml version="1.0" encoding="utf-8"?>
<p:tagLst xmlns:a="http://schemas.openxmlformats.org/drawingml/2006/main" xmlns:r="http://schemas.openxmlformats.org/officeDocument/2006/relationships" xmlns:p="http://schemas.openxmlformats.org/presentationml/2006/main">
  <p:tag name="NUM" val="6"/>
</p:tagLst>
</file>

<file path=ppt/tags/tag143.xml><?xml version="1.0" encoding="utf-8"?>
<p:tagLst xmlns:a="http://schemas.openxmlformats.org/drawingml/2006/main" xmlns:r="http://schemas.openxmlformats.org/officeDocument/2006/relationships" xmlns:p="http://schemas.openxmlformats.org/presentationml/2006/main">
  <p:tag name="NUM" val="7"/>
</p:tagLst>
</file>

<file path=ppt/tags/tag144.xml><?xml version="1.0" encoding="utf-8"?>
<p:tagLst xmlns:a="http://schemas.openxmlformats.org/drawingml/2006/main" xmlns:r="http://schemas.openxmlformats.org/officeDocument/2006/relationships" xmlns:p="http://schemas.openxmlformats.org/presentationml/2006/main">
  <p:tag name="NUM" val="1"/>
</p:tagLst>
</file>

<file path=ppt/tags/tag145.xml><?xml version="1.0" encoding="utf-8"?>
<p:tagLst xmlns:a="http://schemas.openxmlformats.org/drawingml/2006/main" xmlns:r="http://schemas.openxmlformats.org/officeDocument/2006/relationships" xmlns:p="http://schemas.openxmlformats.org/presentationml/2006/main">
  <p:tag name="NUM" val="1"/>
</p:tagLst>
</file>

<file path=ppt/tags/tag146.xml><?xml version="1.0" encoding="utf-8"?>
<p:tagLst xmlns:a="http://schemas.openxmlformats.org/drawingml/2006/main" xmlns:r="http://schemas.openxmlformats.org/officeDocument/2006/relationships" xmlns:p="http://schemas.openxmlformats.org/presentationml/2006/main">
  <p:tag name="NUM" val="2"/>
</p:tagLst>
</file>

<file path=ppt/tags/tag147.xml><?xml version="1.0" encoding="utf-8"?>
<p:tagLst xmlns:a="http://schemas.openxmlformats.org/drawingml/2006/main" xmlns:r="http://schemas.openxmlformats.org/officeDocument/2006/relationships" xmlns:p="http://schemas.openxmlformats.org/presentationml/2006/main">
  <p:tag name="NUM" val="3"/>
</p:tagLst>
</file>

<file path=ppt/tags/tag148.xml><?xml version="1.0" encoding="utf-8"?>
<p:tagLst xmlns:a="http://schemas.openxmlformats.org/drawingml/2006/main" xmlns:r="http://schemas.openxmlformats.org/officeDocument/2006/relationships" xmlns:p="http://schemas.openxmlformats.org/presentationml/2006/main">
  <p:tag name="NUM" val="4"/>
</p:tagLst>
</file>

<file path=ppt/tags/tag149.xml><?xml version="1.0" encoding="utf-8"?>
<p:tagLst xmlns:a="http://schemas.openxmlformats.org/drawingml/2006/main" xmlns:r="http://schemas.openxmlformats.org/officeDocument/2006/relationships" xmlns:p="http://schemas.openxmlformats.org/presentationml/2006/main">
  <p:tag name="NUM" val="5"/>
</p:tagLst>
</file>

<file path=ppt/tags/tag15.xml><?xml version="1.0" encoding="utf-8"?>
<p:tagLst xmlns:a="http://schemas.openxmlformats.org/drawingml/2006/main" xmlns:r="http://schemas.openxmlformats.org/officeDocument/2006/relationships" xmlns:p="http://schemas.openxmlformats.org/presentationml/2006/main">
  <p:tag name="NUM" val="1"/>
</p:tagLst>
</file>

<file path=ppt/tags/tag150.xml><?xml version="1.0" encoding="utf-8"?>
<p:tagLst xmlns:a="http://schemas.openxmlformats.org/drawingml/2006/main" xmlns:r="http://schemas.openxmlformats.org/officeDocument/2006/relationships" xmlns:p="http://schemas.openxmlformats.org/presentationml/2006/main">
  <p:tag name="NUM" val="6"/>
</p:tagLst>
</file>

<file path=ppt/tags/tag151.xml><?xml version="1.0" encoding="utf-8"?>
<p:tagLst xmlns:a="http://schemas.openxmlformats.org/drawingml/2006/main" xmlns:r="http://schemas.openxmlformats.org/officeDocument/2006/relationships" xmlns:p="http://schemas.openxmlformats.org/presentationml/2006/main">
  <p:tag name="NUM" val="8"/>
</p:tagLst>
</file>

<file path=ppt/tags/tag152.xml><?xml version="1.0" encoding="utf-8"?>
<p:tagLst xmlns:a="http://schemas.openxmlformats.org/drawingml/2006/main" xmlns:r="http://schemas.openxmlformats.org/officeDocument/2006/relationships" xmlns:p="http://schemas.openxmlformats.org/presentationml/2006/main">
  <p:tag name="NUM" val="9"/>
</p:tagLst>
</file>

<file path=ppt/tags/tag153.xml><?xml version="1.0" encoding="utf-8"?>
<p:tagLst xmlns:a="http://schemas.openxmlformats.org/drawingml/2006/main" xmlns:r="http://schemas.openxmlformats.org/officeDocument/2006/relationships" xmlns:p="http://schemas.openxmlformats.org/presentationml/2006/main">
  <p:tag name="NUM" val="10"/>
</p:tagLst>
</file>

<file path=ppt/tags/tag154.xml><?xml version="1.0" encoding="utf-8"?>
<p:tagLst xmlns:a="http://schemas.openxmlformats.org/drawingml/2006/main" xmlns:r="http://schemas.openxmlformats.org/officeDocument/2006/relationships" xmlns:p="http://schemas.openxmlformats.org/presentationml/2006/main">
  <p:tag name="NUM" val="11"/>
</p:tagLst>
</file>

<file path=ppt/tags/tag155.xml><?xml version="1.0" encoding="utf-8"?>
<p:tagLst xmlns:a="http://schemas.openxmlformats.org/drawingml/2006/main" xmlns:r="http://schemas.openxmlformats.org/officeDocument/2006/relationships" xmlns:p="http://schemas.openxmlformats.org/presentationml/2006/main">
  <p:tag name="NUM" val="12"/>
</p:tagLst>
</file>

<file path=ppt/tags/tag156.xml><?xml version="1.0" encoding="utf-8"?>
<p:tagLst xmlns:a="http://schemas.openxmlformats.org/drawingml/2006/main" xmlns:r="http://schemas.openxmlformats.org/officeDocument/2006/relationships" xmlns:p="http://schemas.openxmlformats.org/presentationml/2006/main">
  <p:tag name="NUM" val="13"/>
</p:tagLst>
</file>

<file path=ppt/tags/tag157.xml><?xml version="1.0" encoding="utf-8"?>
<p:tagLst xmlns:a="http://schemas.openxmlformats.org/drawingml/2006/main" xmlns:r="http://schemas.openxmlformats.org/officeDocument/2006/relationships" xmlns:p="http://schemas.openxmlformats.org/presentationml/2006/main">
  <p:tag name="NUM" val="14"/>
</p:tagLst>
</file>

<file path=ppt/tags/tag158.xml><?xml version="1.0" encoding="utf-8"?>
<p:tagLst xmlns:a="http://schemas.openxmlformats.org/drawingml/2006/main" xmlns:r="http://schemas.openxmlformats.org/officeDocument/2006/relationships" xmlns:p="http://schemas.openxmlformats.org/presentationml/2006/main">
  <p:tag name="NUM" val="15"/>
</p:tagLst>
</file>

<file path=ppt/tags/tag159.xml><?xml version="1.0" encoding="utf-8"?>
<p:tagLst xmlns:a="http://schemas.openxmlformats.org/drawingml/2006/main" xmlns:r="http://schemas.openxmlformats.org/officeDocument/2006/relationships" xmlns:p="http://schemas.openxmlformats.org/presentationml/2006/main">
  <p:tag name="NUM" val="16"/>
</p:tagLst>
</file>

<file path=ppt/tags/tag16.xml><?xml version="1.0" encoding="utf-8"?>
<p:tagLst xmlns:a="http://schemas.openxmlformats.org/drawingml/2006/main" xmlns:r="http://schemas.openxmlformats.org/officeDocument/2006/relationships" xmlns:p="http://schemas.openxmlformats.org/presentationml/2006/main">
  <p:tag name="NUM" val="2"/>
</p:tagLst>
</file>

<file path=ppt/tags/tag160.xml><?xml version="1.0" encoding="utf-8"?>
<p:tagLst xmlns:a="http://schemas.openxmlformats.org/drawingml/2006/main" xmlns:r="http://schemas.openxmlformats.org/officeDocument/2006/relationships" xmlns:p="http://schemas.openxmlformats.org/presentationml/2006/main">
  <p:tag name="NUM" val="17"/>
</p:tagLst>
</file>

<file path=ppt/tags/tag161.xml><?xml version="1.0" encoding="utf-8"?>
<p:tagLst xmlns:a="http://schemas.openxmlformats.org/drawingml/2006/main" xmlns:r="http://schemas.openxmlformats.org/officeDocument/2006/relationships" xmlns:p="http://schemas.openxmlformats.org/presentationml/2006/main">
  <p:tag name="NUM" val="18"/>
</p:tagLst>
</file>

<file path=ppt/tags/tag162.xml><?xml version="1.0" encoding="utf-8"?>
<p:tagLst xmlns:a="http://schemas.openxmlformats.org/drawingml/2006/main" xmlns:r="http://schemas.openxmlformats.org/officeDocument/2006/relationships" xmlns:p="http://schemas.openxmlformats.org/presentationml/2006/main">
  <p:tag name="NUM" val="19"/>
</p:tagLst>
</file>

<file path=ppt/tags/tag163.xml><?xml version="1.0" encoding="utf-8"?>
<p:tagLst xmlns:a="http://schemas.openxmlformats.org/drawingml/2006/main" xmlns:r="http://schemas.openxmlformats.org/officeDocument/2006/relationships" xmlns:p="http://schemas.openxmlformats.org/presentationml/2006/main">
  <p:tag name="NUM" val="20"/>
</p:tagLst>
</file>

<file path=ppt/tags/tag164.xml><?xml version="1.0" encoding="utf-8"?>
<p:tagLst xmlns:a="http://schemas.openxmlformats.org/drawingml/2006/main" xmlns:r="http://schemas.openxmlformats.org/officeDocument/2006/relationships" xmlns:p="http://schemas.openxmlformats.org/presentationml/2006/main">
  <p:tag name="NUM" val="21"/>
</p:tagLst>
</file>

<file path=ppt/tags/tag165.xml><?xml version="1.0" encoding="utf-8"?>
<p:tagLst xmlns:a="http://schemas.openxmlformats.org/drawingml/2006/main" xmlns:r="http://schemas.openxmlformats.org/officeDocument/2006/relationships" xmlns:p="http://schemas.openxmlformats.org/presentationml/2006/main">
  <p:tag name="NUM" val="22"/>
</p:tagLst>
</file>

<file path=ppt/tags/tag166.xml><?xml version="1.0" encoding="utf-8"?>
<p:tagLst xmlns:a="http://schemas.openxmlformats.org/drawingml/2006/main" xmlns:r="http://schemas.openxmlformats.org/officeDocument/2006/relationships" xmlns:p="http://schemas.openxmlformats.org/presentationml/2006/main">
  <p:tag name="NUM" val="23"/>
</p:tagLst>
</file>

<file path=ppt/tags/tag167.xml><?xml version="1.0" encoding="utf-8"?>
<p:tagLst xmlns:a="http://schemas.openxmlformats.org/drawingml/2006/main" xmlns:r="http://schemas.openxmlformats.org/officeDocument/2006/relationships" xmlns:p="http://schemas.openxmlformats.org/presentationml/2006/main">
  <p:tag name="NUM" val="24"/>
</p:tagLst>
</file>

<file path=ppt/tags/tag168.xml><?xml version="1.0" encoding="utf-8"?>
<p:tagLst xmlns:a="http://schemas.openxmlformats.org/drawingml/2006/main" xmlns:r="http://schemas.openxmlformats.org/officeDocument/2006/relationships" xmlns:p="http://schemas.openxmlformats.org/presentationml/2006/main">
  <p:tag name="NUM" val="25"/>
</p:tagLst>
</file>

<file path=ppt/tags/tag169.xml><?xml version="1.0" encoding="utf-8"?>
<p:tagLst xmlns:a="http://schemas.openxmlformats.org/drawingml/2006/main" xmlns:r="http://schemas.openxmlformats.org/officeDocument/2006/relationships" xmlns:p="http://schemas.openxmlformats.org/presentationml/2006/main">
  <p:tag name="NUM" val="26"/>
</p:tagLst>
</file>

<file path=ppt/tags/tag17.xml><?xml version="1.0" encoding="utf-8"?>
<p:tagLst xmlns:a="http://schemas.openxmlformats.org/drawingml/2006/main" xmlns:r="http://schemas.openxmlformats.org/officeDocument/2006/relationships" xmlns:p="http://schemas.openxmlformats.org/presentationml/2006/main">
  <p:tag name="NUM" val="3"/>
</p:tagLst>
</file>

<file path=ppt/tags/tag170.xml><?xml version="1.0" encoding="utf-8"?>
<p:tagLst xmlns:a="http://schemas.openxmlformats.org/drawingml/2006/main" xmlns:r="http://schemas.openxmlformats.org/officeDocument/2006/relationships" xmlns:p="http://schemas.openxmlformats.org/presentationml/2006/main">
  <p:tag name="NUM" val="27"/>
</p:tagLst>
</file>

<file path=ppt/tags/tag171.xml><?xml version="1.0" encoding="utf-8"?>
<p:tagLst xmlns:a="http://schemas.openxmlformats.org/drawingml/2006/main" xmlns:r="http://schemas.openxmlformats.org/officeDocument/2006/relationships" xmlns:p="http://schemas.openxmlformats.org/presentationml/2006/main">
  <p:tag name="NUM" val="1"/>
</p:tagLst>
</file>

<file path=ppt/tags/tag172.xml><?xml version="1.0" encoding="utf-8"?>
<p:tagLst xmlns:a="http://schemas.openxmlformats.org/drawingml/2006/main" xmlns:r="http://schemas.openxmlformats.org/officeDocument/2006/relationships" xmlns:p="http://schemas.openxmlformats.org/presentationml/2006/main">
  <p:tag name="NUM" val="2"/>
</p:tagLst>
</file>

<file path=ppt/tags/tag173.xml><?xml version="1.0" encoding="utf-8"?>
<p:tagLst xmlns:a="http://schemas.openxmlformats.org/drawingml/2006/main" xmlns:r="http://schemas.openxmlformats.org/officeDocument/2006/relationships" xmlns:p="http://schemas.openxmlformats.org/presentationml/2006/main">
  <p:tag name="NUM" val="3"/>
</p:tagLst>
</file>

<file path=ppt/tags/tag174.xml><?xml version="1.0" encoding="utf-8"?>
<p:tagLst xmlns:a="http://schemas.openxmlformats.org/drawingml/2006/main" xmlns:r="http://schemas.openxmlformats.org/officeDocument/2006/relationships" xmlns:p="http://schemas.openxmlformats.org/presentationml/2006/main">
  <p:tag name="NUM" val="4"/>
</p:tagLst>
</file>

<file path=ppt/tags/tag175.xml><?xml version="1.0" encoding="utf-8"?>
<p:tagLst xmlns:a="http://schemas.openxmlformats.org/drawingml/2006/main" xmlns:r="http://schemas.openxmlformats.org/officeDocument/2006/relationships" xmlns:p="http://schemas.openxmlformats.org/presentationml/2006/main">
  <p:tag name="NUM" val="5"/>
</p:tagLst>
</file>

<file path=ppt/tags/tag176.xml><?xml version="1.0" encoding="utf-8"?>
<p:tagLst xmlns:a="http://schemas.openxmlformats.org/drawingml/2006/main" xmlns:r="http://schemas.openxmlformats.org/officeDocument/2006/relationships" xmlns:p="http://schemas.openxmlformats.org/presentationml/2006/main">
  <p:tag name="NUM" val="6"/>
</p:tagLst>
</file>

<file path=ppt/tags/tag177.xml><?xml version="1.0" encoding="utf-8"?>
<p:tagLst xmlns:a="http://schemas.openxmlformats.org/drawingml/2006/main" xmlns:r="http://schemas.openxmlformats.org/officeDocument/2006/relationships" xmlns:p="http://schemas.openxmlformats.org/presentationml/2006/main">
  <p:tag name="NUM" val="7"/>
</p:tagLst>
</file>

<file path=ppt/tags/tag178.xml><?xml version="1.0" encoding="utf-8"?>
<p:tagLst xmlns:a="http://schemas.openxmlformats.org/drawingml/2006/main" xmlns:r="http://schemas.openxmlformats.org/officeDocument/2006/relationships" xmlns:p="http://schemas.openxmlformats.org/presentationml/2006/main">
  <p:tag name="NUM" val="8"/>
</p:tagLst>
</file>

<file path=ppt/tags/tag179.xml><?xml version="1.0" encoding="utf-8"?>
<p:tagLst xmlns:a="http://schemas.openxmlformats.org/drawingml/2006/main" xmlns:r="http://schemas.openxmlformats.org/officeDocument/2006/relationships" xmlns:p="http://schemas.openxmlformats.org/presentationml/2006/main">
  <p:tag name="NUM" val="9"/>
</p:tagLst>
</file>

<file path=ppt/tags/tag18.xml><?xml version="1.0" encoding="utf-8"?>
<p:tagLst xmlns:a="http://schemas.openxmlformats.org/drawingml/2006/main" xmlns:r="http://schemas.openxmlformats.org/officeDocument/2006/relationships" xmlns:p="http://schemas.openxmlformats.org/presentationml/2006/main">
  <p:tag name="NUM" val="4"/>
</p:tagLst>
</file>

<file path=ppt/tags/tag180.xml><?xml version="1.0" encoding="utf-8"?>
<p:tagLst xmlns:a="http://schemas.openxmlformats.org/drawingml/2006/main" xmlns:r="http://schemas.openxmlformats.org/officeDocument/2006/relationships" xmlns:p="http://schemas.openxmlformats.org/presentationml/2006/main">
  <p:tag name="NUM" val="10"/>
</p:tagLst>
</file>

<file path=ppt/tags/tag181.xml><?xml version="1.0" encoding="utf-8"?>
<p:tagLst xmlns:a="http://schemas.openxmlformats.org/drawingml/2006/main" xmlns:r="http://schemas.openxmlformats.org/officeDocument/2006/relationships" xmlns:p="http://schemas.openxmlformats.org/presentationml/2006/main">
  <p:tag name="NUM" val="11"/>
</p:tagLst>
</file>

<file path=ppt/tags/tag182.xml><?xml version="1.0" encoding="utf-8"?>
<p:tagLst xmlns:a="http://schemas.openxmlformats.org/drawingml/2006/main" xmlns:r="http://schemas.openxmlformats.org/officeDocument/2006/relationships" xmlns:p="http://schemas.openxmlformats.org/presentationml/2006/main">
  <p:tag name="NUM" val="12"/>
</p:tagLst>
</file>

<file path=ppt/tags/tag183.xml><?xml version="1.0" encoding="utf-8"?>
<p:tagLst xmlns:a="http://schemas.openxmlformats.org/drawingml/2006/main" xmlns:r="http://schemas.openxmlformats.org/officeDocument/2006/relationships" xmlns:p="http://schemas.openxmlformats.org/presentationml/2006/main">
  <p:tag name="NUM" val="13"/>
</p:tagLst>
</file>

<file path=ppt/tags/tag184.xml><?xml version="1.0" encoding="utf-8"?>
<p:tagLst xmlns:a="http://schemas.openxmlformats.org/drawingml/2006/main" xmlns:r="http://schemas.openxmlformats.org/officeDocument/2006/relationships" xmlns:p="http://schemas.openxmlformats.org/presentationml/2006/main">
  <p:tag name="NUM" val="14"/>
</p:tagLst>
</file>

<file path=ppt/tags/tag185.xml><?xml version="1.0" encoding="utf-8"?>
<p:tagLst xmlns:a="http://schemas.openxmlformats.org/drawingml/2006/main" xmlns:r="http://schemas.openxmlformats.org/officeDocument/2006/relationships" xmlns:p="http://schemas.openxmlformats.org/presentationml/2006/main">
  <p:tag name="NUM" val="15"/>
</p:tagLst>
</file>

<file path=ppt/tags/tag186.xml><?xml version="1.0" encoding="utf-8"?>
<p:tagLst xmlns:a="http://schemas.openxmlformats.org/drawingml/2006/main" xmlns:r="http://schemas.openxmlformats.org/officeDocument/2006/relationships" xmlns:p="http://schemas.openxmlformats.org/presentationml/2006/main">
  <p:tag name="NUM" val="16"/>
</p:tagLst>
</file>

<file path=ppt/tags/tag187.xml><?xml version="1.0" encoding="utf-8"?>
<p:tagLst xmlns:a="http://schemas.openxmlformats.org/drawingml/2006/main" xmlns:r="http://schemas.openxmlformats.org/officeDocument/2006/relationships" xmlns:p="http://schemas.openxmlformats.org/presentationml/2006/main">
  <p:tag name="NUM" val="17"/>
</p:tagLst>
</file>

<file path=ppt/tags/tag188.xml><?xml version="1.0" encoding="utf-8"?>
<p:tagLst xmlns:a="http://schemas.openxmlformats.org/drawingml/2006/main" xmlns:r="http://schemas.openxmlformats.org/officeDocument/2006/relationships" xmlns:p="http://schemas.openxmlformats.org/presentationml/2006/main">
  <p:tag name="NUM" val="18"/>
</p:tagLst>
</file>

<file path=ppt/tags/tag189.xml><?xml version="1.0" encoding="utf-8"?>
<p:tagLst xmlns:a="http://schemas.openxmlformats.org/drawingml/2006/main" xmlns:r="http://schemas.openxmlformats.org/officeDocument/2006/relationships" xmlns:p="http://schemas.openxmlformats.org/presentationml/2006/main">
  <p:tag name="NUM" val="19"/>
</p:tagLst>
</file>

<file path=ppt/tags/tag19.xml><?xml version="1.0" encoding="utf-8"?>
<p:tagLst xmlns:a="http://schemas.openxmlformats.org/drawingml/2006/main" xmlns:r="http://schemas.openxmlformats.org/officeDocument/2006/relationships" xmlns:p="http://schemas.openxmlformats.org/presentationml/2006/main">
  <p:tag name="NUM" val="5"/>
</p:tagLst>
</file>

<file path=ppt/tags/tag190.xml><?xml version="1.0" encoding="utf-8"?>
<p:tagLst xmlns:a="http://schemas.openxmlformats.org/drawingml/2006/main" xmlns:r="http://schemas.openxmlformats.org/officeDocument/2006/relationships" xmlns:p="http://schemas.openxmlformats.org/presentationml/2006/main">
  <p:tag name="NUM" val="20"/>
</p:tagLst>
</file>

<file path=ppt/tags/tag191.xml><?xml version="1.0" encoding="utf-8"?>
<p:tagLst xmlns:a="http://schemas.openxmlformats.org/drawingml/2006/main" xmlns:r="http://schemas.openxmlformats.org/officeDocument/2006/relationships" xmlns:p="http://schemas.openxmlformats.org/presentationml/2006/main">
  <p:tag name="NUM" val="21"/>
</p:tagLst>
</file>

<file path=ppt/tags/tag192.xml><?xml version="1.0" encoding="utf-8"?>
<p:tagLst xmlns:a="http://schemas.openxmlformats.org/drawingml/2006/main" xmlns:r="http://schemas.openxmlformats.org/officeDocument/2006/relationships" xmlns:p="http://schemas.openxmlformats.org/presentationml/2006/main">
  <p:tag name="NUM" val="22"/>
</p:tagLst>
</file>

<file path=ppt/tags/tag193.xml><?xml version="1.0" encoding="utf-8"?>
<p:tagLst xmlns:a="http://schemas.openxmlformats.org/drawingml/2006/main" xmlns:r="http://schemas.openxmlformats.org/officeDocument/2006/relationships" xmlns:p="http://schemas.openxmlformats.org/presentationml/2006/main">
  <p:tag name="NUM" val="23"/>
</p:tagLst>
</file>

<file path=ppt/tags/tag194.xml><?xml version="1.0" encoding="utf-8"?>
<p:tagLst xmlns:a="http://schemas.openxmlformats.org/drawingml/2006/main" xmlns:r="http://schemas.openxmlformats.org/officeDocument/2006/relationships" xmlns:p="http://schemas.openxmlformats.org/presentationml/2006/main">
  <p:tag name="NUM" val="1"/>
</p:tagLst>
</file>

<file path=ppt/tags/tag195.xml><?xml version="1.0" encoding="utf-8"?>
<p:tagLst xmlns:a="http://schemas.openxmlformats.org/drawingml/2006/main" xmlns:r="http://schemas.openxmlformats.org/officeDocument/2006/relationships" xmlns:p="http://schemas.openxmlformats.org/presentationml/2006/main">
  <p:tag name="NUM" val="2"/>
</p:tagLst>
</file>

<file path=ppt/tags/tag196.xml><?xml version="1.0" encoding="utf-8"?>
<p:tagLst xmlns:a="http://schemas.openxmlformats.org/drawingml/2006/main" xmlns:r="http://schemas.openxmlformats.org/officeDocument/2006/relationships" xmlns:p="http://schemas.openxmlformats.org/presentationml/2006/main">
  <p:tag name="NUM" val="3"/>
</p:tagLst>
</file>

<file path=ppt/tags/tag197.xml><?xml version="1.0" encoding="utf-8"?>
<p:tagLst xmlns:a="http://schemas.openxmlformats.org/drawingml/2006/main" xmlns:r="http://schemas.openxmlformats.org/officeDocument/2006/relationships" xmlns:p="http://schemas.openxmlformats.org/presentationml/2006/main">
  <p:tag name="NUM" val="4"/>
</p:tagLst>
</file>

<file path=ppt/tags/tag198.xml><?xml version="1.0" encoding="utf-8"?>
<p:tagLst xmlns:a="http://schemas.openxmlformats.org/drawingml/2006/main" xmlns:r="http://schemas.openxmlformats.org/officeDocument/2006/relationships" xmlns:p="http://schemas.openxmlformats.org/presentationml/2006/main">
  <p:tag name="NUM" val="5"/>
</p:tagLst>
</file>

<file path=ppt/tags/tag199.xml><?xml version="1.0" encoding="utf-8"?>
<p:tagLst xmlns:a="http://schemas.openxmlformats.org/drawingml/2006/main" xmlns:r="http://schemas.openxmlformats.org/officeDocument/2006/relationships" xmlns:p="http://schemas.openxmlformats.org/presentationml/2006/main">
  <p:tag name="NUM" val="6"/>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6"/>
</p:tagLst>
</file>

<file path=ppt/tags/tag200.xml><?xml version="1.0" encoding="utf-8"?>
<p:tagLst xmlns:a="http://schemas.openxmlformats.org/drawingml/2006/main" xmlns:r="http://schemas.openxmlformats.org/officeDocument/2006/relationships" xmlns:p="http://schemas.openxmlformats.org/presentationml/2006/main">
  <p:tag name="NUM" val="7"/>
</p:tagLst>
</file>

<file path=ppt/tags/tag201.xml><?xml version="1.0" encoding="utf-8"?>
<p:tagLst xmlns:a="http://schemas.openxmlformats.org/drawingml/2006/main" xmlns:r="http://schemas.openxmlformats.org/officeDocument/2006/relationships" xmlns:p="http://schemas.openxmlformats.org/presentationml/2006/main">
  <p:tag name="NUM" val="8"/>
</p:tagLst>
</file>

<file path=ppt/tags/tag202.xml><?xml version="1.0" encoding="utf-8"?>
<p:tagLst xmlns:a="http://schemas.openxmlformats.org/drawingml/2006/main" xmlns:r="http://schemas.openxmlformats.org/officeDocument/2006/relationships" xmlns:p="http://schemas.openxmlformats.org/presentationml/2006/main">
  <p:tag name="NUM" val="9"/>
</p:tagLst>
</file>

<file path=ppt/tags/tag203.xml><?xml version="1.0" encoding="utf-8"?>
<p:tagLst xmlns:a="http://schemas.openxmlformats.org/drawingml/2006/main" xmlns:r="http://schemas.openxmlformats.org/officeDocument/2006/relationships" xmlns:p="http://schemas.openxmlformats.org/presentationml/2006/main">
  <p:tag name="NUM" val="1"/>
</p:tagLst>
</file>

<file path=ppt/tags/tag204.xml><?xml version="1.0" encoding="utf-8"?>
<p:tagLst xmlns:a="http://schemas.openxmlformats.org/drawingml/2006/main" xmlns:r="http://schemas.openxmlformats.org/officeDocument/2006/relationships" xmlns:p="http://schemas.openxmlformats.org/presentationml/2006/main">
  <p:tag name="NUM" val="2"/>
</p:tagLst>
</file>

<file path=ppt/tags/tag205.xml><?xml version="1.0" encoding="utf-8"?>
<p:tagLst xmlns:a="http://schemas.openxmlformats.org/drawingml/2006/main" xmlns:r="http://schemas.openxmlformats.org/officeDocument/2006/relationships" xmlns:p="http://schemas.openxmlformats.org/presentationml/2006/main">
  <p:tag name="NUM" val="3"/>
</p:tagLst>
</file>

<file path=ppt/tags/tag206.xml><?xml version="1.0" encoding="utf-8"?>
<p:tagLst xmlns:a="http://schemas.openxmlformats.org/drawingml/2006/main" xmlns:r="http://schemas.openxmlformats.org/officeDocument/2006/relationships" xmlns:p="http://schemas.openxmlformats.org/presentationml/2006/main">
  <p:tag name="NUM" val="4"/>
</p:tagLst>
</file>

<file path=ppt/tags/tag207.xml><?xml version="1.0" encoding="utf-8"?>
<p:tagLst xmlns:a="http://schemas.openxmlformats.org/drawingml/2006/main" xmlns:r="http://schemas.openxmlformats.org/officeDocument/2006/relationships" xmlns:p="http://schemas.openxmlformats.org/presentationml/2006/main">
  <p:tag name="NUM" val="5"/>
</p:tagLst>
</file>

<file path=ppt/tags/tag208.xml><?xml version="1.0" encoding="utf-8"?>
<p:tagLst xmlns:a="http://schemas.openxmlformats.org/drawingml/2006/main" xmlns:r="http://schemas.openxmlformats.org/officeDocument/2006/relationships" xmlns:p="http://schemas.openxmlformats.org/presentationml/2006/main">
  <p:tag name="NUM" val="6"/>
</p:tagLst>
</file>

<file path=ppt/tags/tag209.xml><?xml version="1.0" encoding="utf-8"?>
<p:tagLst xmlns:a="http://schemas.openxmlformats.org/drawingml/2006/main" xmlns:r="http://schemas.openxmlformats.org/officeDocument/2006/relationships" xmlns:p="http://schemas.openxmlformats.org/presentationml/2006/main">
  <p:tag name="NUM" val="7"/>
</p:tagLst>
</file>

<file path=ppt/tags/tag21.xml><?xml version="1.0" encoding="utf-8"?>
<p:tagLst xmlns:a="http://schemas.openxmlformats.org/drawingml/2006/main" xmlns:r="http://schemas.openxmlformats.org/officeDocument/2006/relationships" xmlns:p="http://schemas.openxmlformats.org/presentationml/2006/main">
  <p:tag name="NUM" val="1"/>
</p:tagLst>
</file>

<file path=ppt/tags/tag210.xml><?xml version="1.0" encoding="utf-8"?>
<p:tagLst xmlns:a="http://schemas.openxmlformats.org/drawingml/2006/main" xmlns:r="http://schemas.openxmlformats.org/officeDocument/2006/relationships" xmlns:p="http://schemas.openxmlformats.org/presentationml/2006/main">
  <p:tag name="NUM" val="8"/>
</p:tagLst>
</file>

<file path=ppt/tags/tag211.xml><?xml version="1.0" encoding="utf-8"?>
<p:tagLst xmlns:a="http://schemas.openxmlformats.org/drawingml/2006/main" xmlns:r="http://schemas.openxmlformats.org/officeDocument/2006/relationships" xmlns:p="http://schemas.openxmlformats.org/presentationml/2006/main">
  <p:tag name="NUM" val="9"/>
</p:tagLst>
</file>

<file path=ppt/tags/tag212.xml><?xml version="1.0" encoding="utf-8"?>
<p:tagLst xmlns:a="http://schemas.openxmlformats.org/drawingml/2006/main" xmlns:r="http://schemas.openxmlformats.org/officeDocument/2006/relationships" xmlns:p="http://schemas.openxmlformats.org/presentationml/2006/main">
  <p:tag name="NUM" val="10"/>
</p:tagLst>
</file>

<file path=ppt/tags/tag213.xml><?xml version="1.0" encoding="utf-8"?>
<p:tagLst xmlns:a="http://schemas.openxmlformats.org/drawingml/2006/main" xmlns:r="http://schemas.openxmlformats.org/officeDocument/2006/relationships" xmlns:p="http://schemas.openxmlformats.org/presentationml/2006/main">
  <p:tag name="NUM" val="11"/>
</p:tagLst>
</file>

<file path=ppt/tags/tag214.xml><?xml version="1.0" encoding="utf-8"?>
<p:tagLst xmlns:a="http://schemas.openxmlformats.org/drawingml/2006/main" xmlns:r="http://schemas.openxmlformats.org/officeDocument/2006/relationships" xmlns:p="http://schemas.openxmlformats.org/presentationml/2006/main">
  <p:tag name="NUM" val="12"/>
</p:tagLst>
</file>

<file path=ppt/tags/tag215.xml><?xml version="1.0" encoding="utf-8"?>
<p:tagLst xmlns:a="http://schemas.openxmlformats.org/drawingml/2006/main" xmlns:r="http://schemas.openxmlformats.org/officeDocument/2006/relationships" xmlns:p="http://schemas.openxmlformats.org/presentationml/2006/main">
  <p:tag name="NUM" val="13"/>
</p:tagLst>
</file>

<file path=ppt/tags/tag216.xml><?xml version="1.0" encoding="utf-8"?>
<p:tagLst xmlns:a="http://schemas.openxmlformats.org/drawingml/2006/main" xmlns:r="http://schemas.openxmlformats.org/officeDocument/2006/relationships" xmlns:p="http://schemas.openxmlformats.org/presentationml/2006/main">
  <p:tag name="NUM" val="14"/>
</p:tagLst>
</file>

<file path=ppt/tags/tag217.xml><?xml version="1.0" encoding="utf-8"?>
<p:tagLst xmlns:a="http://schemas.openxmlformats.org/drawingml/2006/main" xmlns:r="http://schemas.openxmlformats.org/officeDocument/2006/relationships" xmlns:p="http://schemas.openxmlformats.org/presentationml/2006/main">
  <p:tag name="NUM" val="1"/>
</p:tagLst>
</file>

<file path=ppt/tags/tag218.xml><?xml version="1.0" encoding="utf-8"?>
<p:tagLst xmlns:a="http://schemas.openxmlformats.org/drawingml/2006/main" xmlns:r="http://schemas.openxmlformats.org/officeDocument/2006/relationships" xmlns:p="http://schemas.openxmlformats.org/presentationml/2006/main">
  <p:tag name="NUM" val="2"/>
</p:tagLst>
</file>

<file path=ppt/tags/tag219.xml><?xml version="1.0" encoding="utf-8"?>
<p:tagLst xmlns:a="http://schemas.openxmlformats.org/drawingml/2006/main" xmlns:r="http://schemas.openxmlformats.org/officeDocument/2006/relationships" xmlns:p="http://schemas.openxmlformats.org/presentationml/2006/main">
  <p:tag name="NUM" val="3"/>
</p:tagLst>
</file>

<file path=ppt/tags/tag22.xml><?xml version="1.0" encoding="utf-8"?>
<p:tagLst xmlns:a="http://schemas.openxmlformats.org/drawingml/2006/main" xmlns:r="http://schemas.openxmlformats.org/officeDocument/2006/relationships" xmlns:p="http://schemas.openxmlformats.org/presentationml/2006/main">
  <p:tag name="NUM" val="2"/>
</p:tagLst>
</file>

<file path=ppt/tags/tag220.xml><?xml version="1.0" encoding="utf-8"?>
<p:tagLst xmlns:a="http://schemas.openxmlformats.org/drawingml/2006/main" xmlns:r="http://schemas.openxmlformats.org/officeDocument/2006/relationships" xmlns:p="http://schemas.openxmlformats.org/presentationml/2006/main">
  <p:tag name="NUM" val="4"/>
</p:tagLst>
</file>

<file path=ppt/tags/tag221.xml><?xml version="1.0" encoding="utf-8"?>
<p:tagLst xmlns:a="http://schemas.openxmlformats.org/drawingml/2006/main" xmlns:r="http://schemas.openxmlformats.org/officeDocument/2006/relationships" xmlns:p="http://schemas.openxmlformats.org/presentationml/2006/main">
  <p:tag name="NUM" val="5"/>
</p:tagLst>
</file>

<file path=ppt/tags/tag222.xml><?xml version="1.0" encoding="utf-8"?>
<p:tagLst xmlns:a="http://schemas.openxmlformats.org/drawingml/2006/main" xmlns:r="http://schemas.openxmlformats.org/officeDocument/2006/relationships" xmlns:p="http://schemas.openxmlformats.org/presentationml/2006/main">
  <p:tag name="NUM" val="6"/>
</p:tagLst>
</file>

<file path=ppt/tags/tag223.xml><?xml version="1.0" encoding="utf-8"?>
<p:tagLst xmlns:a="http://schemas.openxmlformats.org/drawingml/2006/main" xmlns:r="http://schemas.openxmlformats.org/officeDocument/2006/relationships" xmlns:p="http://schemas.openxmlformats.org/presentationml/2006/main">
  <p:tag name="NUM" val="7"/>
</p:tagLst>
</file>

<file path=ppt/tags/tag224.xml><?xml version="1.0" encoding="utf-8"?>
<p:tagLst xmlns:a="http://schemas.openxmlformats.org/drawingml/2006/main" xmlns:r="http://schemas.openxmlformats.org/officeDocument/2006/relationships" xmlns:p="http://schemas.openxmlformats.org/presentationml/2006/main">
  <p:tag name="NUM" val="1"/>
</p:tagLst>
</file>

<file path=ppt/tags/tag225.xml><?xml version="1.0" encoding="utf-8"?>
<p:tagLst xmlns:a="http://schemas.openxmlformats.org/drawingml/2006/main" xmlns:r="http://schemas.openxmlformats.org/officeDocument/2006/relationships" xmlns:p="http://schemas.openxmlformats.org/presentationml/2006/main">
  <p:tag name="NUM" val="2"/>
</p:tagLst>
</file>

<file path=ppt/tags/tag226.xml><?xml version="1.0" encoding="utf-8"?>
<p:tagLst xmlns:a="http://schemas.openxmlformats.org/drawingml/2006/main" xmlns:r="http://schemas.openxmlformats.org/officeDocument/2006/relationships" xmlns:p="http://schemas.openxmlformats.org/presentationml/2006/main">
  <p:tag name="NUM" val="3"/>
</p:tagLst>
</file>

<file path=ppt/tags/tag227.xml><?xml version="1.0" encoding="utf-8"?>
<p:tagLst xmlns:a="http://schemas.openxmlformats.org/drawingml/2006/main" xmlns:r="http://schemas.openxmlformats.org/officeDocument/2006/relationships" xmlns:p="http://schemas.openxmlformats.org/presentationml/2006/main">
  <p:tag name="NUM" val="1"/>
</p:tagLst>
</file>

<file path=ppt/tags/tag228.xml><?xml version="1.0" encoding="utf-8"?>
<p:tagLst xmlns:a="http://schemas.openxmlformats.org/drawingml/2006/main" xmlns:r="http://schemas.openxmlformats.org/officeDocument/2006/relationships" xmlns:p="http://schemas.openxmlformats.org/presentationml/2006/main">
  <p:tag name="NUM" val="2"/>
</p:tagLst>
</file>

<file path=ppt/tags/tag229.xml><?xml version="1.0" encoding="utf-8"?>
<p:tagLst xmlns:a="http://schemas.openxmlformats.org/drawingml/2006/main" xmlns:r="http://schemas.openxmlformats.org/officeDocument/2006/relationships" xmlns:p="http://schemas.openxmlformats.org/presentationml/2006/main">
  <p:tag name="NUM" val="3"/>
</p:tagLst>
</file>

<file path=ppt/tags/tag23.xml><?xml version="1.0" encoding="utf-8"?>
<p:tagLst xmlns:a="http://schemas.openxmlformats.org/drawingml/2006/main" xmlns:r="http://schemas.openxmlformats.org/officeDocument/2006/relationships" xmlns:p="http://schemas.openxmlformats.org/presentationml/2006/main">
  <p:tag name="NUM" val="3"/>
</p:tagLst>
</file>

<file path=ppt/tags/tag230.xml><?xml version="1.0" encoding="utf-8"?>
<p:tagLst xmlns:a="http://schemas.openxmlformats.org/drawingml/2006/main" xmlns:r="http://schemas.openxmlformats.org/officeDocument/2006/relationships" xmlns:p="http://schemas.openxmlformats.org/presentationml/2006/main">
  <p:tag name="NUM" val="4"/>
</p:tagLst>
</file>

<file path=ppt/tags/tag231.xml><?xml version="1.0" encoding="utf-8"?>
<p:tagLst xmlns:a="http://schemas.openxmlformats.org/drawingml/2006/main" xmlns:r="http://schemas.openxmlformats.org/officeDocument/2006/relationships" xmlns:p="http://schemas.openxmlformats.org/presentationml/2006/main">
  <p:tag name="NUM" val="5"/>
</p:tagLst>
</file>

<file path=ppt/tags/tag232.xml><?xml version="1.0" encoding="utf-8"?>
<p:tagLst xmlns:a="http://schemas.openxmlformats.org/drawingml/2006/main" xmlns:r="http://schemas.openxmlformats.org/officeDocument/2006/relationships" xmlns:p="http://schemas.openxmlformats.org/presentationml/2006/main">
  <p:tag name="NUM" val="6"/>
</p:tagLst>
</file>

<file path=ppt/tags/tag233.xml><?xml version="1.0" encoding="utf-8"?>
<p:tagLst xmlns:a="http://schemas.openxmlformats.org/drawingml/2006/main" xmlns:r="http://schemas.openxmlformats.org/officeDocument/2006/relationships" xmlns:p="http://schemas.openxmlformats.org/presentationml/2006/main">
  <p:tag name="NUM" val="7"/>
</p:tagLst>
</file>

<file path=ppt/tags/tag234.xml><?xml version="1.0" encoding="utf-8"?>
<p:tagLst xmlns:a="http://schemas.openxmlformats.org/drawingml/2006/main" xmlns:r="http://schemas.openxmlformats.org/officeDocument/2006/relationships" xmlns:p="http://schemas.openxmlformats.org/presentationml/2006/main">
  <p:tag name="NUM" val="8"/>
</p:tagLst>
</file>

<file path=ppt/tags/tag235.xml><?xml version="1.0" encoding="utf-8"?>
<p:tagLst xmlns:a="http://schemas.openxmlformats.org/drawingml/2006/main" xmlns:r="http://schemas.openxmlformats.org/officeDocument/2006/relationships" xmlns:p="http://schemas.openxmlformats.org/presentationml/2006/main">
  <p:tag name="NUM" val="9"/>
</p:tagLst>
</file>

<file path=ppt/tags/tag236.xml><?xml version="1.0" encoding="utf-8"?>
<p:tagLst xmlns:a="http://schemas.openxmlformats.org/drawingml/2006/main" xmlns:r="http://schemas.openxmlformats.org/officeDocument/2006/relationships" xmlns:p="http://schemas.openxmlformats.org/presentationml/2006/main">
  <p:tag name="NUM" val="10"/>
</p:tagLst>
</file>

<file path=ppt/tags/tag237.xml><?xml version="1.0" encoding="utf-8"?>
<p:tagLst xmlns:a="http://schemas.openxmlformats.org/drawingml/2006/main" xmlns:r="http://schemas.openxmlformats.org/officeDocument/2006/relationships" xmlns:p="http://schemas.openxmlformats.org/presentationml/2006/main">
  <p:tag name="NUM" val="11"/>
</p:tagLst>
</file>

<file path=ppt/tags/tag238.xml><?xml version="1.0" encoding="utf-8"?>
<p:tagLst xmlns:a="http://schemas.openxmlformats.org/drawingml/2006/main" xmlns:r="http://schemas.openxmlformats.org/officeDocument/2006/relationships" xmlns:p="http://schemas.openxmlformats.org/presentationml/2006/main">
  <p:tag name="NUM" val="1"/>
</p:tagLst>
</file>

<file path=ppt/tags/tag239.xml><?xml version="1.0" encoding="utf-8"?>
<p:tagLst xmlns:a="http://schemas.openxmlformats.org/drawingml/2006/main" xmlns:r="http://schemas.openxmlformats.org/officeDocument/2006/relationships" xmlns:p="http://schemas.openxmlformats.org/presentationml/2006/main">
  <p:tag name="NUM" val="2"/>
</p:tagLst>
</file>

<file path=ppt/tags/tag24.xml><?xml version="1.0" encoding="utf-8"?>
<p:tagLst xmlns:a="http://schemas.openxmlformats.org/drawingml/2006/main" xmlns:r="http://schemas.openxmlformats.org/officeDocument/2006/relationships" xmlns:p="http://schemas.openxmlformats.org/presentationml/2006/main">
  <p:tag name="NUM" val="1"/>
</p:tagLst>
</file>

<file path=ppt/tags/tag240.xml><?xml version="1.0" encoding="utf-8"?>
<p:tagLst xmlns:a="http://schemas.openxmlformats.org/drawingml/2006/main" xmlns:r="http://schemas.openxmlformats.org/officeDocument/2006/relationships" xmlns:p="http://schemas.openxmlformats.org/presentationml/2006/main">
  <p:tag name="NUM" val="3"/>
</p:tagLst>
</file>

<file path=ppt/tags/tag241.xml><?xml version="1.0" encoding="utf-8"?>
<p:tagLst xmlns:a="http://schemas.openxmlformats.org/drawingml/2006/main" xmlns:r="http://schemas.openxmlformats.org/officeDocument/2006/relationships" xmlns:p="http://schemas.openxmlformats.org/presentationml/2006/main">
  <p:tag name="NUM" val="4"/>
</p:tagLst>
</file>

<file path=ppt/tags/tag242.xml><?xml version="1.0" encoding="utf-8"?>
<p:tagLst xmlns:a="http://schemas.openxmlformats.org/drawingml/2006/main" xmlns:r="http://schemas.openxmlformats.org/officeDocument/2006/relationships" xmlns:p="http://schemas.openxmlformats.org/presentationml/2006/main">
  <p:tag name="NUM" val="5"/>
</p:tagLst>
</file>

<file path=ppt/tags/tag243.xml><?xml version="1.0" encoding="utf-8"?>
<p:tagLst xmlns:a="http://schemas.openxmlformats.org/drawingml/2006/main" xmlns:r="http://schemas.openxmlformats.org/officeDocument/2006/relationships" xmlns:p="http://schemas.openxmlformats.org/presentationml/2006/main">
  <p:tag name="NUM" val="6"/>
</p:tagLst>
</file>

<file path=ppt/tags/tag244.xml><?xml version="1.0" encoding="utf-8"?>
<p:tagLst xmlns:a="http://schemas.openxmlformats.org/drawingml/2006/main" xmlns:r="http://schemas.openxmlformats.org/officeDocument/2006/relationships" xmlns:p="http://schemas.openxmlformats.org/presentationml/2006/main">
  <p:tag name="NUM" val="7"/>
</p:tagLst>
</file>

<file path=ppt/tags/tag245.xml><?xml version="1.0" encoding="utf-8"?>
<p:tagLst xmlns:a="http://schemas.openxmlformats.org/drawingml/2006/main" xmlns:r="http://schemas.openxmlformats.org/officeDocument/2006/relationships" xmlns:p="http://schemas.openxmlformats.org/presentationml/2006/main">
  <p:tag name="NUM" val="8"/>
</p:tagLst>
</file>

<file path=ppt/tags/tag246.xml><?xml version="1.0" encoding="utf-8"?>
<p:tagLst xmlns:a="http://schemas.openxmlformats.org/drawingml/2006/main" xmlns:r="http://schemas.openxmlformats.org/officeDocument/2006/relationships" xmlns:p="http://schemas.openxmlformats.org/presentationml/2006/main">
  <p:tag name="NUM" val="9"/>
</p:tagLst>
</file>

<file path=ppt/tags/tag247.xml><?xml version="1.0" encoding="utf-8"?>
<p:tagLst xmlns:a="http://schemas.openxmlformats.org/drawingml/2006/main" xmlns:r="http://schemas.openxmlformats.org/officeDocument/2006/relationships" xmlns:p="http://schemas.openxmlformats.org/presentationml/2006/main">
  <p:tag name="NUM" val="10"/>
</p:tagLst>
</file>

<file path=ppt/tags/tag248.xml><?xml version="1.0" encoding="utf-8"?>
<p:tagLst xmlns:a="http://schemas.openxmlformats.org/drawingml/2006/main" xmlns:r="http://schemas.openxmlformats.org/officeDocument/2006/relationships" xmlns:p="http://schemas.openxmlformats.org/presentationml/2006/main">
  <p:tag name="NUM" val="11"/>
</p:tagLst>
</file>

<file path=ppt/tags/tag249.xml><?xml version="1.0" encoding="utf-8"?>
<p:tagLst xmlns:a="http://schemas.openxmlformats.org/drawingml/2006/main" xmlns:r="http://schemas.openxmlformats.org/officeDocument/2006/relationships" xmlns:p="http://schemas.openxmlformats.org/presentationml/2006/main">
  <p:tag name="NUM" val="1"/>
</p:tagLst>
</file>

<file path=ppt/tags/tag25.xml><?xml version="1.0" encoding="utf-8"?>
<p:tagLst xmlns:a="http://schemas.openxmlformats.org/drawingml/2006/main" xmlns:r="http://schemas.openxmlformats.org/officeDocument/2006/relationships" xmlns:p="http://schemas.openxmlformats.org/presentationml/2006/main">
  <p:tag name="NUM" val="2"/>
</p:tagLst>
</file>

<file path=ppt/tags/tag250.xml><?xml version="1.0" encoding="utf-8"?>
<p:tagLst xmlns:a="http://schemas.openxmlformats.org/drawingml/2006/main" xmlns:r="http://schemas.openxmlformats.org/officeDocument/2006/relationships" xmlns:p="http://schemas.openxmlformats.org/presentationml/2006/main">
  <p:tag name="NUM" val="2"/>
</p:tagLst>
</file>

<file path=ppt/tags/tag251.xml><?xml version="1.0" encoding="utf-8"?>
<p:tagLst xmlns:a="http://schemas.openxmlformats.org/drawingml/2006/main" xmlns:r="http://schemas.openxmlformats.org/officeDocument/2006/relationships" xmlns:p="http://schemas.openxmlformats.org/presentationml/2006/main">
  <p:tag name="NUM" val="3"/>
</p:tagLst>
</file>

<file path=ppt/tags/tag252.xml><?xml version="1.0" encoding="utf-8"?>
<p:tagLst xmlns:a="http://schemas.openxmlformats.org/drawingml/2006/main" xmlns:r="http://schemas.openxmlformats.org/officeDocument/2006/relationships" xmlns:p="http://schemas.openxmlformats.org/presentationml/2006/main">
  <p:tag name="NUM" val="10"/>
</p:tagLst>
</file>

<file path=ppt/tags/tag253.xml><?xml version="1.0" encoding="utf-8"?>
<p:tagLst xmlns:a="http://schemas.openxmlformats.org/drawingml/2006/main" xmlns:r="http://schemas.openxmlformats.org/officeDocument/2006/relationships" xmlns:p="http://schemas.openxmlformats.org/presentationml/2006/main">
  <p:tag name="NUM" val="1"/>
</p:tagLst>
</file>

<file path=ppt/tags/tag254.xml><?xml version="1.0" encoding="utf-8"?>
<p:tagLst xmlns:a="http://schemas.openxmlformats.org/drawingml/2006/main" xmlns:r="http://schemas.openxmlformats.org/officeDocument/2006/relationships" xmlns:p="http://schemas.openxmlformats.org/presentationml/2006/main">
  <p:tag name="NUM" val="1"/>
</p:tagLst>
</file>

<file path=ppt/tags/tag255.xml><?xml version="1.0" encoding="utf-8"?>
<p:tagLst xmlns:a="http://schemas.openxmlformats.org/drawingml/2006/main" xmlns:r="http://schemas.openxmlformats.org/officeDocument/2006/relationships" xmlns:p="http://schemas.openxmlformats.org/presentationml/2006/main">
  <p:tag name="NUM" val="2"/>
</p:tagLst>
</file>

<file path=ppt/tags/tag256.xml><?xml version="1.0" encoding="utf-8"?>
<p:tagLst xmlns:a="http://schemas.openxmlformats.org/drawingml/2006/main" xmlns:r="http://schemas.openxmlformats.org/officeDocument/2006/relationships" xmlns:p="http://schemas.openxmlformats.org/presentationml/2006/main">
  <p:tag name="NUM" val="3"/>
</p:tagLst>
</file>

<file path=ppt/tags/tag26.xml><?xml version="1.0" encoding="utf-8"?>
<p:tagLst xmlns:a="http://schemas.openxmlformats.org/drawingml/2006/main" xmlns:r="http://schemas.openxmlformats.org/officeDocument/2006/relationships" xmlns:p="http://schemas.openxmlformats.org/presentationml/2006/main">
  <p:tag name="NUM" val="3"/>
</p:tagLst>
</file>

<file path=ppt/tags/tag27.xml><?xml version="1.0" encoding="utf-8"?>
<p:tagLst xmlns:a="http://schemas.openxmlformats.org/drawingml/2006/main" xmlns:r="http://schemas.openxmlformats.org/officeDocument/2006/relationships" xmlns:p="http://schemas.openxmlformats.org/presentationml/2006/main">
  <p:tag name="NUM" val="1"/>
</p:tagLst>
</file>

<file path=ppt/tags/tag28.xml><?xml version="1.0" encoding="utf-8"?>
<p:tagLst xmlns:a="http://schemas.openxmlformats.org/drawingml/2006/main" xmlns:r="http://schemas.openxmlformats.org/officeDocument/2006/relationships" xmlns:p="http://schemas.openxmlformats.org/presentationml/2006/main">
  <p:tag name="NUM" val="2"/>
</p:tagLst>
</file>

<file path=ppt/tags/tag29.xml><?xml version="1.0" encoding="utf-8"?>
<p:tagLst xmlns:a="http://schemas.openxmlformats.org/drawingml/2006/main" xmlns:r="http://schemas.openxmlformats.org/officeDocument/2006/relationships" xmlns:p="http://schemas.openxmlformats.org/presentationml/2006/main">
  <p:tag name="NUM" val="3"/>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30.xml><?xml version="1.0" encoding="utf-8"?>
<p:tagLst xmlns:a="http://schemas.openxmlformats.org/drawingml/2006/main" xmlns:r="http://schemas.openxmlformats.org/officeDocument/2006/relationships" xmlns:p="http://schemas.openxmlformats.org/presentationml/2006/main">
  <p:tag name="NUM" val="4"/>
</p:tagLst>
</file>

<file path=ppt/tags/tag31.xml><?xml version="1.0" encoding="utf-8"?>
<p:tagLst xmlns:a="http://schemas.openxmlformats.org/drawingml/2006/main" xmlns:r="http://schemas.openxmlformats.org/officeDocument/2006/relationships" xmlns:p="http://schemas.openxmlformats.org/presentationml/2006/main">
  <p:tag name="NUM" val="5"/>
</p:tagLst>
</file>

<file path=ppt/tags/tag32.xml><?xml version="1.0" encoding="utf-8"?>
<p:tagLst xmlns:a="http://schemas.openxmlformats.org/drawingml/2006/main" xmlns:r="http://schemas.openxmlformats.org/officeDocument/2006/relationships" xmlns:p="http://schemas.openxmlformats.org/presentationml/2006/main">
  <p:tag name="NUM" val="6"/>
</p:tagLst>
</file>

<file path=ppt/tags/tag33.xml><?xml version="1.0" encoding="utf-8"?>
<p:tagLst xmlns:a="http://schemas.openxmlformats.org/drawingml/2006/main" xmlns:r="http://schemas.openxmlformats.org/officeDocument/2006/relationships" xmlns:p="http://schemas.openxmlformats.org/presentationml/2006/main">
  <p:tag name="NUM" val="7"/>
</p:tagLst>
</file>

<file path=ppt/tags/tag34.xml><?xml version="1.0" encoding="utf-8"?>
<p:tagLst xmlns:a="http://schemas.openxmlformats.org/drawingml/2006/main" xmlns:r="http://schemas.openxmlformats.org/officeDocument/2006/relationships" xmlns:p="http://schemas.openxmlformats.org/presentationml/2006/main">
  <p:tag name="NUM" val="8"/>
</p:tagLst>
</file>

<file path=ppt/tags/tag35.xml><?xml version="1.0" encoding="utf-8"?>
<p:tagLst xmlns:a="http://schemas.openxmlformats.org/drawingml/2006/main" xmlns:r="http://schemas.openxmlformats.org/officeDocument/2006/relationships" xmlns:p="http://schemas.openxmlformats.org/presentationml/2006/main">
  <p:tag name="NUM" val="9"/>
</p:tagLst>
</file>

<file path=ppt/tags/tag36.xml><?xml version="1.0" encoding="utf-8"?>
<p:tagLst xmlns:a="http://schemas.openxmlformats.org/drawingml/2006/main" xmlns:r="http://schemas.openxmlformats.org/officeDocument/2006/relationships" xmlns:p="http://schemas.openxmlformats.org/presentationml/2006/main">
  <p:tag name="NUM" val="10"/>
</p:tagLst>
</file>

<file path=ppt/tags/tag37.xml><?xml version="1.0" encoding="utf-8"?>
<p:tagLst xmlns:a="http://schemas.openxmlformats.org/drawingml/2006/main" xmlns:r="http://schemas.openxmlformats.org/officeDocument/2006/relationships" xmlns:p="http://schemas.openxmlformats.org/presentationml/2006/main">
  <p:tag name="NUM" val="11"/>
</p:tagLst>
</file>

<file path=ppt/tags/tag38.xml><?xml version="1.0" encoding="utf-8"?>
<p:tagLst xmlns:a="http://schemas.openxmlformats.org/drawingml/2006/main" xmlns:r="http://schemas.openxmlformats.org/officeDocument/2006/relationships" xmlns:p="http://schemas.openxmlformats.org/presentationml/2006/main">
  <p:tag name="NUM" val="12"/>
</p:tagLst>
</file>

<file path=ppt/tags/tag39.xml><?xml version="1.0" encoding="utf-8"?>
<p:tagLst xmlns:a="http://schemas.openxmlformats.org/drawingml/2006/main" xmlns:r="http://schemas.openxmlformats.org/officeDocument/2006/relationships" xmlns:p="http://schemas.openxmlformats.org/presentationml/2006/main">
  <p:tag name="NUM" val="13"/>
</p:tagLst>
</file>

<file path=ppt/tags/tag4.xml><?xml version="1.0" encoding="utf-8"?>
<p:tagLst xmlns:a="http://schemas.openxmlformats.org/drawingml/2006/main" xmlns:r="http://schemas.openxmlformats.org/officeDocument/2006/relationships" xmlns:p="http://schemas.openxmlformats.org/presentationml/2006/main">
  <p:tag name="NUM" val="4"/>
</p:tagLst>
</file>

<file path=ppt/tags/tag40.xml><?xml version="1.0" encoding="utf-8"?>
<p:tagLst xmlns:a="http://schemas.openxmlformats.org/drawingml/2006/main" xmlns:r="http://schemas.openxmlformats.org/officeDocument/2006/relationships" xmlns:p="http://schemas.openxmlformats.org/presentationml/2006/main">
  <p:tag name="NUM" val="14"/>
</p:tagLst>
</file>

<file path=ppt/tags/tag41.xml><?xml version="1.0" encoding="utf-8"?>
<p:tagLst xmlns:a="http://schemas.openxmlformats.org/drawingml/2006/main" xmlns:r="http://schemas.openxmlformats.org/officeDocument/2006/relationships" xmlns:p="http://schemas.openxmlformats.org/presentationml/2006/main">
  <p:tag name="NUM" val="15"/>
</p:tagLst>
</file>

<file path=ppt/tags/tag42.xml><?xml version="1.0" encoding="utf-8"?>
<p:tagLst xmlns:a="http://schemas.openxmlformats.org/drawingml/2006/main" xmlns:r="http://schemas.openxmlformats.org/officeDocument/2006/relationships" xmlns:p="http://schemas.openxmlformats.org/presentationml/2006/main">
  <p:tag name="NUM" val="16"/>
</p:tagLst>
</file>

<file path=ppt/tags/tag43.xml><?xml version="1.0" encoding="utf-8"?>
<p:tagLst xmlns:a="http://schemas.openxmlformats.org/drawingml/2006/main" xmlns:r="http://schemas.openxmlformats.org/officeDocument/2006/relationships" xmlns:p="http://schemas.openxmlformats.org/presentationml/2006/main">
  <p:tag name="NUM" val="1"/>
</p:tagLst>
</file>

<file path=ppt/tags/tag44.xml><?xml version="1.0" encoding="utf-8"?>
<p:tagLst xmlns:a="http://schemas.openxmlformats.org/drawingml/2006/main" xmlns:r="http://schemas.openxmlformats.org/officeDocument/2006/relationships" xmlns:p="http://schemas.openxmlformats.org/presentationml/2006/main">
  <p:tag name="NUM" val="2"/>
</p:tagLst>
</file>

<file path=ppt/tags/tag45.xml><?xml version="1.0" encoding="utf-8"?>
<p:tagLst xmlns:a="http://schemas.openxmlformats.org/drawingml/2006/main" xmlns:r="http://schemas.openxmlformats.org/officeDocument/2006/relationships" xmlns:p="http://schemas.openxmlformats.org/presentationml/2006/main">
  <p:tag name="NUM" val="3"/>
</p:tagLst>
</file>

<file path=ppt/tags/tag46.xml><?xml version="1.0" encoding="utf-8"?>
<p:tagLst xmlns:a="http://schemas.openxmlformats.org/drawingml/2006/main" xmlns:r="http://schemas.openxmlformats.org/officeDocument/2006/relationships" xmlns:p="http://schemas.openxmlformats.org/presentationml/2006/main">
  <p:tag name="NUM" val="4"/>
</p:tagLst>
</file>

<file path=ppt/tags/tag47.xml><?xml version="1.0" encoding="utf-8"?>
<p:tagLst xmlns:a="http://schemas.openxmlformats.org/drawingml/2006/main" xmlns:r="http://schemas.openxmlformats.org/officeDocument/2006/relationships" xmlns:p="http://schemas.openxmlformats.org/presentationml/2006/main">
  <p:tag name="NUM" val="5"/>
</p:tagLst>
</file>

<file path=ppt/tags/tag48.xml><?xml version="1.0" encoding="utf-8"?>
<p:tagLst xmlns:a="http://schemas.openxmlformats.org/drawingml/2006/main" xmlns:r="http://schemas.openxmlformats.org/officeDocument/2006/relationships" xmlns:p="http://schemas.openxmlformats.org/presentationml/2006/main">
  <p:tag name="NUM" val="6"/>
</p:tagLst>
</file>

<file path=ppt/tags/tag49.xml><?xml version="1.0" encoding="utf-8"?>
<p:tagLst xmlns:a="http://schemas.openxmlformats.org/drawingml/2006/main" xmlns:r="http://schemas.openxmlformats.org/officeDocument/2006/relationships" xmlns:p="http://schemas.openxmlformats.org/presentationml/2006/main">
  <p:tag name="NUM" val="7"/>
</p:tagLst>
</file>

<file path=ppt/tags/tag5.xml><?xml version="1.0" encoding="utf-8"?>
<p:tagLst xmlns:a="http://schemas.openxmlformats.org/drawingml/2006/main" xmlns:r="http://schemas.openxmlformats.org/officeDocument/2006/relationships" xmlns:p="http://schemas.openxmlformats.org/presentationml/2006/main">
  <p:tag name="NUM" val="1"/>
</p:tagLst>
</file>

<file path=ppt/tags/tag50.xml><?xml version="1.0" encoding="utf-8"?>
<p:tagLst xmlns:a="http://schemas.openxmlformats.org/drawingml/2006/main" xmlns:r="http://schemas.openxmlformats.org/officeDocument/2006/relationships" xmlns:p="http://schemas.openxmlformats.org/presentationml/2006/main">
  <p:tag name="NUM" val="8"/>
</p:tagLst>
</file>

<file path=ppt/tags/tag51.xml><?xml version="1.0" encoding="utf-8"?>
<p:tagLst xmlns:a="http://schemas.openxmlformats.org/drawingml/2006/main" xmlns:r="http://schemas.openxmlformats.org/officeDocument/2006/relationships" xmlns:p="http://schemas.openxmlformats.org/presentationml/2006/main">
  <p:tag name="NUM" val="1"/>
</p:tagLst>
</file>

<file path=ppt/tags/tag52.xml><?xml version="1.0" encoding="utf-8"?>
<p:tagLst xmlns:a="http://schemas.openxmlformats.org/drawingml/2006/main" xmlns:r="http://schemas.openxmlformats.org/officeDocument/2006/relationships" xmlns:p="http://schemas.openxmlformats.org/presentationml/2006/main">
  <p:tag name="NUM" val="2"/>
</p:tagLst>
</file>

<file path=ppt/tags/tag53.xml><?xml version="1.0" encoding="utf-8"?>
<p:tagLst xmlns:a="http://schemas.openxmlformats.org/drawingml/2006/main" xmlns:r="http://schemas.openxmlformats.org/officeDocument/2006/relationships" xmlns:p="http://schemas.openxmlformats.org/presentationml/2006/main">
  <p:tag name="NUM" val="3"/>
</p:tagLst>
</file>

<file path=ppt/tags/tag54.xml><?xml version="1.0" encoding="utf-8"?>
<p:tagLst xmlns:a="http://schemas.openxmlformats.org/drawingml/2006/main" xmlns:r="http://schemas.openxmlformats.org/officeDocument/2006/relationships" xmlns:p="http://schemas.openxmlformats.org/presentationml/2006/main">
  <p:tag name="NUM" val="4"/>
</p:tagLst>
</file>

<file path=ppt/tags/tag55.xml><?xml version="1.0" encoding="utf-8"?>
<p:tagLst xmlns:a="http://schemas.openxmlformats.org/drawingml/2006/main" xmlns:r="http://schemas.openxmlformats.org/officeDocument/2006/relationships" xmlns:p="http://schemas.openxmlformats.org/presentationml/2006/main">
  <p:tag name="NUM" val="5"/>
</p:tagLst>
</file>

<file path=ppt/tags/tag56.xml><?xml version="1.0" encoding="utf-8"?>
<p:tagLst xmlns:a="http://schemas.openxmlformats.org/drawingml/2006/main" xmlns:r="http://schemas.openxmlformats.org/officeDocument/2006/relationships" xmlns:p="http://schemas.openxmlformats.org/presentationml/2006/main">
  <p:tag name="NUM" val="6"/>
</p:tagLst>
</file>

<file path=ppt/tags/tag57.xml><?xml version="1.0" encoding="utf-8"?>
<p:tagLst xmlns:a="http://schemas.openxmlformats.org/drawingml/2006/main" xmlns:r="http://schemas.openxmlformats.org/officeDocument/2006/relationships" xmlns:p="http://schemas.openxmlformats.org/presentationml/2006/main">
  <p:tag name="NUM" val="7"/>
</p:tagLst>
</file>

<file path=ppt/tags/tag58.xml><?xml version="1.0" encoding="utf-8"?>
<p:tagLst xmlns:a="http://schemas.openxmlformats.org/drawingml/2006/main" xmlns:r="http://schemas.openxmlformats.org/officeDocument/2006/relationships" xmlns:p="http://schemas.openxmlformats.org/presentationml/2006/main">
  <p:tag name="NUM" val="8"/>
</p:tagLst>
</file>

<file path=ppt/tags/tag59.xml><?xml version="1.0" encoding="utf-8"?>
<p:tagLst xmlns:a="http://schemas.openxmlformats.org/drawingml/2006/main" xmlns:r="http://schemas.openxmlformats.org/officeDocument/2006/relationships" xmlns:p="http://schemas.openxmlformats.org/presentationml/2006/main">
  <p:tag name="NUM" val="9"/>
</p:tagLst>
</file>

<file path=ppt/tags/tag6.xml><?xml version="1.0" encoding="utf-8"?>
<p:tagLst xmlns:a="http://schemas.openxmlformats.org/drawingml/2006/main" xmlns:r="http://schemas.openxmlformats.org/officeDocument/2006/relationships" xmlns:p="http://schemas.openxmlformats.org/presentationml/2006/main">
  <p:tag name="NUM" val="2"/>
</p:tagLst>
</file>

<file path=ppt/tags/tag60.xml><?xml version="1.0" encoding="utf-8"?>
<p:tagLst xmlns:a="http://schemas.openxmlformats.org/drawingml/2006/main" xmlns:r="http://schemas.openxmlformats.org/officeDocument/2006/relationships" xmlns:p="http://schemas.openxmlformats.org/presentationml/2006/main">
  <p:tag name="NUM" val="10"/>
</p:tagLst>
</file>

<file path=ppt/tags/tag61.xml><?xml version="1.0" encoding="utf-8"?>
<p:tagLst xmlns:a="http://schemas.openxmlformats.org/drawingml/2006/main" xmlns:r="http://schemas.openxmlformats.org/officeDocument/2006/relationships" xmlns:p="http://schemas.openxmlformats.org/presentationml/2006/main">
  <p:tag name="NUM" val="11"/>
</p:tagLst>
</file>

<file path=ppt/tags/tag62.xml><?xml version="1.0" encoding="utf-8"?>
<p:tagLst xmlns:a="http://schemas.openxmlformats.org/drawingml/2006/main" xmlns:r="http://schemas.openxmlformats.org/officeDocument/2006/relationships" xmlns:p="http://schemas.openxmlformats.org/presentationml/2006/main">
  <p:tag name="NUM" val="12"/>
</p:tagLst>
</file>

<file path=ppt/tags/tag63.xml><?xml version="1.0" encoding="utf-8"?>
<p:tagLst xmlns:a="http://schemas.openxmlformats.org/drawingml/2006/main" xmlns:r="http://schemas.openxmlformats.org/officeDocument/2006/relationships" xmlns:p="http://schemas.openxmlformats.org/presentationml/2006/main">
  <p:tag name="NUM" val="13"/>
</p:tagLst>
</file>

<file path=ppt/tags/tag64.xml><?xml version="1.0" encoding="utf-8"?>
<p:tagLst xmlns:a="http://schemas.openxmlformats.org/drawingml/2006/main" xmlns:r="http://schemas.openxmlformats.org/officeDocument/2006/relationships" xmlns:p="http://schemas.openxmlformats.org/presentationml/2006/main">
  <p:tag name="NUM" val="14"/>
</p:tagLst>
</file>

<file path=ppt/tags/tag65.xml><?xml version="1.0" encoding="utf-8"?>
<p:tagLst xmlns:a="http://schemas.openxmlformats.org/drawingml/2006/main" xmlns:r="http://schemas.openxmlformats.org/officeDocument/2006/relationships" xmlns:p="http://schemas.openxmlformats.org/presentationml/2006/main">
  <p:tag name="NUM" val="15"/>
</p:tagLst>
</file>

<file path=ppt/tags/tag66.xml><?xml version="1.0" encoding="utf-8"?>
<p:tagLst xmlns:a="http://schemas.openxmlformats.org/drawingml/2006/main" xmlns:r="http://schemas.openxmlformats.org/officeDocument/2006/relationships" xmlns:p="http://schemas.openxmlformats.org/presentationml/2006/main">
  <p:tag name="NUM" val="16"/>
</p:tagLst>
</file>

<file path=ppt/tags/tag67.xml><?xml version="1.0" encoding="utf-8"?>
<p:tagLst xmlns:a="http://schemas.openxmlformats.org/drawingml/2006/main" xmlns:r="http://schemas.openxmlformats.org/officeDocument/2006/relationships" xmlns:p="http://schemas.openxmlformats.org/presentationml/2006/main">
  <p:tag name="NUM" val="17"/>
</p:tagLst>
</file>

<file path=ppt/tags/tag68.xml><?xml version="1.0" encoding="utf-8"?>
<p:tagLst xmlns:a="http://schemas.openxmlformats.org/drawingml/2006/main" xmlns:r="http://schemas.openxmlformats.org/officeDocument/2006/relationships" xmlns:p="http://schemas.openxmlformats.org/presentationml/2006/main">
  <p:tag name="NUM" val="18"/>
</p:tagLst>
</file>

<file path=ppt/tags/tag69.xml><?xml version="1.0" encoding="utf-8"?>
<p:tagLst xmlns:a="http://schemas.openxmlformats.org/drawingml/2006/main" xmlns:r="http://schemas.openxmlformats.org/officeDocument/2006/relationships" xmlns:p="http://schemas.openxmlformats.org/presentationml/2006/main">
  <p:tag name="NUM" val="1"/>
</p:tagLst>
</file>

<file path=ppt/tags/tag7.xml><?xml version="1.0" encoding="utf-8"?>
<p:tagLst xmlns:a="http://schemas.openxmlformats.org/drawingml/2006/main" xmlns:r="http://schemas.openxmlformats.org/officeDocument/2006/relationships" xmlns:p="http://schemas.openxmlformats.org/presentationml/2006/main">
  <p:tag name="NUM" val="3"/>
</p:tagLst>
</file>

<file path=ppt/tags/tag70.xml><?xml version="1.0" encoding="utf-8"?>
<p:tagLst xmlns:a="http://schemas.openxmlformats.org/drawingml/2006/main" xmlns:r="http://schemas.openxmlformats.org/officeDocument/2006/relationships" xmlns:p="http://schemas.openxmlformats.org/presentationml/2006/main">
  <p:tag name="NUM" val="2"/>
</p:tagLst>
</file>

<file path=ppt/tags/tag71.xml><?xml version="1.0" encoding="utf-8"?>
<p:tagLst xmlns:a="http://schemas.openxmlformats.org/drawingml/2006/main" xmlns:r="http://schemas.openxmlformats.org/officeDocument/2006/relationships" xmlns:p="http://schemas.openxmlformats.org/presentationml/2006/main">
  <p:tag name="NUM" val="3"/>
</p:tagLst>
</file>

<file path=ppt/tags/tag72.xml><?xml version="1.0" encoding="utf-8"?>
<p:tagLst xmlns:a="http://schemas.openxmlformats.org/drawingml/2006/main" xmlns:r="http://schemas.openxmlformats.org/officeDocument/2006/relationships" xmlns:p="http://schemas.openxmlformats.org/presentationml/2006/main">
  <p:tag name="NUM" val="4"/>
</p:tagLst>
</file>

<file path=ppt/tags/tag73.xml><?xml version="1.0" encoding="utf-8"?>
<p:tagLst xmlns:a="http://schemas.openxmlformats.org/drawingml/2006/main" xmlns:r="http://schemas.openxmlformats.org/officeDocument/2006/relationships" xmlns:p="http://schemas.openxmlformats.org/presentationml/2006/main">
  <p:tag name="NUM" val="5"/>
</p:tagLst>
</file>

<file path=ppt/tags/tag74.xml><?xml version="1.0" encoding="utf-8"?>
<p:tagLst xmlns:a="http://schemas.openxmlformats.org/drawingml/2006/main" xmlns:r="http://schemas.openxmlformats.org/officeDocument/2006/relationships" xmlns:p="http://schemas.openxmlformats.org/presentationml/2006/main">
  <p:tag name="NUM" val="6"/>
</p:tagLst>
</file>

<file path=ppt/tags/tag75.xml><?xml version="1.0" encoding="utf-8"?>
<p:tagLst xmlns:a="http://schemas.openxmlformats.org/drawingml/2006/main" xmlns:r="http://schemas.openxmlformats.org/officeDocument/2006/relationships" xmlns:p="http://schemas.openxmlformats.org/presentationml/2006/main">
  <p:tag name="NUM" val="7"/>
</p:tagLst>
</file>

<file path=ppt/tags/tag76.xml><?xml version="1.0" encoding="utf-8"?>
<p:tagLst xmlns:a="http://schemas.openxmlformats.org/drawingml/2006/main" xmlns:r="http://schemas.openxmlformats.org/officeDocument/2006/relationships" xmlns:p="http://schemas.openxmlformats.org/presentationml/2006/main">
  <p:tag name="NUM" val="8"/>
</p:tagLst>
</file>

<file path=ppt/tags/tag77.xml><?xml version="1.0" encoding="utf-8"?>
<p:tagLst xmlns:a="http://schemas.openxmlformats.org/drawingml/2006/main" xmlns:r="http://schemas.openxmlformats.org/officeDocument/2006/relationships" xmlns:p="http://schemas.openxmlformats.org/presentationml/2006/main">
  <p:tag name="NUM" val="9"/>
</p:tagLst>
</file>

<file path=ppt/tags/tag78.xml><?xml version="1.0" encoding="utf-8"?>
<p:tagLst xmlns:a="http://schemas.openxmlformats.org/drawingml/2006/main" xmlns:r="http://schemas.openxmlformats.org/officeDocument/2006/relationships" xmlns:p="http://schemas.openxmlformats.org/presentationml/2006/main">
  <p:tag name="NUM" val="10"/>
</p:tagLst>
</file>

<file path=ppt/tags/tag79.xml><?xml version="1.0" encoding="utf-8"?>
<p:tagLst xmlns:a="http://schemas.openxmlformats.org/drawingml/2006/main" xmlns:r="http://schemas.openxmlformats.org/officeDocument/2006/relationships" xmlns:p="http://schemas.openxmlformats.org/presentationml/2006/main">
  <p:tag name="NUM" val="11"/>
</p:tagLst>
</file>

<file path=ppt/tags/tag8.xml><?xml version="1.0" encoding="utf-8"?>
<p:tagLst xmlns:a="http://schemas.openxmlformats.org/drawingml/2006/main" xmlns:r="http://schemas.openxmlformats.org/officeDocument/2006/relationships" xmlns:p="http://schemas.openxmlformats.org/presentationml/2006/main">
  <p:tag name="NUM" val="4"/>
</p:tagLst>
</file>

<file path=ppt/tags/tag80.xml><?xml version="1.0" encoding="utf-8"?>
<p:tagLst xmlns:a="http://schemas.openxmlformats.org/drawingml/2006/main" xmlns:r="http://schemas.openxmlformats.org/officeDocument/2006/relationships" xmlns:p="http://schemas.openxmlformats.org/presentationml/2006/main">
  <p:tag name="NUM" val="12"/>
</p:tagLst>
</file>

<file path=ppt/tags/tag81.xml><?xml version="1.0" encoding="utf-8"?>
<p:tagLst xmlns:a="http://schemas.openxmlformats.org/drawingml/2006/main" xmlns:r="http://schemas.openxmlformats.org/officeDocument/2006/relationships" xmlns:p="http://schemas.openxmlformats.org/presentationml/2006/main">
  <p:tag name="NUM" val="13"/>
</p:tagLst>
</file>

<file path=ppt/tags/tag82.xml><?xml version="1.0" encoding="utf-8"?>
<p:tagLst xmlns:a="http://schemas.openxmlformats.org/drawingml/2006/main" xmlns:r="http://schemas.openxmlformats.org/officeDocument/2006/relationships" xmlns:p="http://schemas.openxmlformats.org/presentationml/2006/main">
  <p:tag name="NUM" val="14"/>
</p:tagLst>
</file>

<file path=ppt/tags/tag83.xml><?xml version="1.0" encoding="utf-8"?>
<p:tagLst xmlns:a="http://schemas.openxmlformats.org/drawingml/2006/main" xmlns:r="http://schemas.openxmlformats.org/officeDocument/2006/relationships" xmlns:p="http://schemas.openxmlformats.org/presentationml/2006/main">
  <p:tag name="NUM" val="15"/>
</p:tagLst>
</file>

<file path=ppt/tags/tag84.xml><?xml version="1.0" encoding="utf-8"?>
<p:tagLst xmlns:a="http://schemas.openxmlformats.org/drawingml/2006/main" xmlns:r="http://schemas.openxmlformats.org/officeDocument/2006/relationships" xmlns:p="http://schemas.openxmlformats.org/presentationml/2006/main">
  <p:tag name="NUM" val="16"/>
</p:tagLst>
</file>

<file path=ppt/tags/tag85.xml><?xml version="1.0" encoding="utf-8"?>
<p:tagLst xmlns:a="http://schemas.openxmlformats.org/drawingml/2006/main" xmlns:r="http://schemas.openxmlformats.org/officeDocument/2006/relationships" xmlns:p="http://schemas.openxmlformats.org/presentationml/2006/main">
  <p:tag name="NUM" val="17"/>
</p:tagLst>
</file>

<file path=ppt/tags/tag86.xml><?xml version="1.0" encoding="utf-8"?>
<p:tagLst xmlns:a="http://schemas.openxmlformats.org/drawingml/2006/main" xmlns:r="http://schemas.openxmlformats.org/officeDocument/2006/relationships" xmlns:p="http://schemas.openxmlformats.org/presentationml/2006/main">
  <p:tag name="NUM" val="18"/>
</p:tagLst>
</file>

<file path=ppt/tags/tag87.xml><?xml version="1.0" encoding="utf-8"?>
<p:tagLst xmlns:a="http://schemas.openxmlformats.org/drawingml/2006/main" xmlns:r="http://schemas.openxmlformats.org/officeDocument/2006/relationships" xmlns:p="http://schemas.openxmlformats.org/presentationml/2006/main">
  <p:tag name="NUM" val="19"/>
</p:tagLst>
</file>

<file path=ppt/tags/tag88.xml><?xml version="1.0" encoding="utf-8"?>
<p:tagLst xmlns:a="http://schemas.openxmlformats.org/drawingml/2006/main" xmlns:r="http://schemas.openxmlformats.org/officeDocument/2006/relationships" xmlns:p="http://schemas.openxmlformats.org/presentationml/2006/main">
  <p:tag name="NUM" val="20"/>
</p:tagLst>
</file>

<file path=ppt/tags/tag89.xml><?xml version="1.0" encoding="utf-8"?>
<p:tagLst xmlns:a="http://schemas.openxmlformats.org/drawingml/2006/main" xmlns:r="http://schemas.openxmlformats.org/officeDocument/2006/relationships" xmlns:p="http://schemas.openxmlformats.org/presentationml/2006/main">
  <p:tag name="NUM" val="21"/>
</p:tagLst>
</file>

<file path=ppt/tags/tag9.xml><?xml version="1.0" encoding="utf-8"?>
<p:tagLst xmlns:a="http://schemas.openxmlformats.org/drawingml/2006/main" xmlns:r="http://schemas.openxmlformats.org/officeDocument/2006/relationships" xmlns:p="http://schemas.openxmlformats.org/presentationml/2006/main">
  <p:tag name="NUM" val="1"/>
</p:tagLst>
</file>

<file path=ppt/tags/tag90.xml><?xml version="1.0" encoding="utf-8"?>
<p:tagLst xmlns:a="http://schemas.openxmlformats.org/drawingml/2006/main" xmlns:r="http://schemas.openxmlformats.org/officeDocument/2006/relationships" xmlns:p="http://schemas.openxmlformats.org/presentationml/2006/main">
  <p:tag name="NUM" val="22"/>
</p:tagLst>
</file>

<file path=ppt/tags/tag91.xml><?xml version="1.0" encoding="utf-8"?>
<p:tagLst xmlns:a="http://schemas.openxmlformats.org/drawingml/2006/main" xmlns:r="http://schemas.openxmlformats.org/officeDocument/2006/relationships" xmlns:p="http://schemas.openxmlformats.org/presentationml/2006/main">
  <p:tag name="NUM" val="1"/>
</p:tagLst>
</file>

<file path=ppt/tags/tag92.xml><?xml version="1.0" encoding="utf-8"?>
<p:tagLst xmlns:a="http://schemas.openxmlformats.org/drawingml/2006/main" xmlns:r="http://schemas.openxmlformats.org/officeDocument/2006/relationships" xmlns:p="http://schemas.openxmlformats.org/presentationml/2006/main">
  <p:tag name="NUM" val="2"/>
</p:tagLst>
</file>

<file path=ppt/tags/tag93.xml><?xml version="1.0" encoding="utf-8"?>
<p:tagLst xmlns:a="http://schemas.openxmlformats.org/drawingml/2006/main" xmlns:r="http://schemas.openxmlformats.org/officeDocument/2006/relationships" xmlns:p="http://schemas.openxmlformats.org/presentationml/2006/main">
  <p:tag name="NUM" val="3"/>
</p:tagLst>
</file>

<file path=ppt/tags/tag94.xml><?xml version="1.0" encoding="utf-8"?>
<p:tagLst xmlns:a="http://schemas.openxmlformats.org/drawingml/2006/main" xmlns:r="http://schemas.openxmlformats.org/officeDocument/2006/relationships" xmlns:p="http://schemas.openxmlformats.org/presentationml/2006/main">
  <p:tag name="NUM" val="4"/>
</p:tagLst>
</file>

<file path=ppt/tags/tag95.xml><?xml version="1.0" encoding="utf-8"?>
<p:tagLst xmlns:a="http://schemas.openxmlformats.org/drawingml/2006/main" xmlns:r="http://schemas.openxmlformats.org/officeDocument/2006/relationships" xmlns:p="http://schemas.openxmlformats.org/presentationml/2006/main">
  <p:tag name="NUM" val="5"/>
</p:tagLst>
</file>

<file path=ppt/tags/tag96.xml><?xml version="1.0" encoding="utf-8"?>
<p:tagLst xmlns:a="http://schemas.openxmlformats.org/drawingml/2006/main" xmlns:r="http://schemas.openxmlformats.org/officeDocument/2006/relationships" xmlns:p="http://schemas.openxmlformats.org/presentationml/2006/main">
  <p:tag name="NUM" val="6"/>
</p:tagLst>
</file>

<file path=ppt/tags/tag97.xml><?xml version="1.0" encoding="utf-8"?>
<p:tagLst xmlns:a="http://schemas.openxmlformats.org/drawingml/2006/main" xmlns:r="http://schemas.openxmlformats.org/officeDocument/2006/relationships" xmlns:p="http://schemas.openxmlformats.org/presentationml/2006/main">
  <p:tag name="NUM" val="7"/>
</p:tagLst>
</file>

<file path=ppt/tags/tag98.xml><?xml version="1.0" encoding="utf-8"?>
<p:tagLst xmlns:a="http://schemas.openxmlformats.org/drawingml/2006/main" xmlns:r="http://schemas.openxmlformats.org/officeDocument/2006/relationships" xmlns:p="http://schemas.openxmlformats.org/presentationml/2006/main">
  <p:tag name="NUM" val="8"/>
</p:tagLst>
</file>

<file path=ppt/tags/tag99.xml><?xml version="1.0" encoding="utf-8"?>
<p:tagLst xmlns:a="http://schemas.openxmlformats.org/drawingml/2006/main" xmlns:r="http://schemas.openxmlformats.org/officeDocument/2006/relationships" xmlns:p="http://schemas.openxmlformats.org/presentationml/2006/main">
  <p:tag name="NUM" val="9"/>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TotalTime>
  <Words>1964</Words>
  <Application>Microsoft Office PowerPoint</Application>
  <PresentationFormat>Affichage à l'écran (4:3)</PresentationFormat>
  <Paragraphs>295</Paragraphs>
  <Slides>26</Slides>
  <Notes>13</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26</vt:i4>
      </vt:variant>
    </vt:vector>
  </HeadingPairs>
  <TitlesOfParts>
    <vt:vector size="31" baseType="lpstr">
      <vt:lpstr>Arial</vt:lpstr>
      <vt:lpstr>Calibri</vt:lpstr>
      <vt:lpstr>Calibri Light</vt:lpstr>
      <vt:lpstr>Google Sans</vt:lpstr>
      <vt:lpstr>Office Theme</vt:lpstr>
      <vt:lpstr>Gestion au quotidien et Toyota Kata</vt:lpstr>
      <vt:lpstr>Présentation PowerPoint</vt:lpstr>
      <vt:lpstr>Le Toyota Kata est un concept de gestion proposé par Mike Rother pour décrire un phénomène invisible que même les dirigeants de Toyota ont du mal à nommer ou à décrire, mais qu’ils utilisent intuitivement pour résoudre des problèmes.  Toyota n’a jamais formalisé une telle démarche bien qu’elle porte son nom.*</vt:lpstr>
      <vt:lpstr>Le Toyota Kata (TK): c’est quoi ?</vt:lpstr>
      <vt:lpstr>Comment apprendre un kata?</vt:lpstr>
      <vt:lpstr>Présentation PowerPoint</vt:lpstr>
      <vt:lpstr>Présentation PowerPoint</vt:lpstr>
      <vt:lpstr>Les 4 étapes du Kata d’amélioration</vt:lpstr>
      <vt:lpstr>Le Kata d’amélioration aide à développer la pensée scientifique</vt:lpstr>
      <vt:lpstr>Les 2 phases du Kata d’amélioration</vt:lpstr>
      <vt:lpstr>Kata d’amélioration &amp; Kata de coaching</vt:lpstr>
      <vt:lpstr>S’arrimer avec la vision à long terme</vt:lpstr>
      <vt:lpstr>Pour qui ? Pourquoi ?</vt:lpstr>
      <vt:lpstr>Présentation PowerPoint</vt:lpstr>
      <vt:lpstr>Présentation PowerPoint</vt:lpstr>
      <vt:lpstr>Les 5 questions du Coach (5Q)</vt:lpstr>
      <vt:lpstr>         requises pour démarrer</vt:lpstr>
      <vt:lpstr>   Rôles dans le Kata de Coaching</vt:lpstr>
      <vt:lpstr>Le tableau d’apprentissage: station visuelle</vt:lpstr>
      <vt:lpstr>Présentation PowerPoint</vt:lpstr>
      <vt:lpstr>Le SGQ fait le pont entre la philosophie Lean et ses outils</vt:lpstr>
      <vt:lpstr>Présentation PowerPoint</vt:lpstr>
      <vt:lpstr>Présentation PowerPoint</vt:lpstr>
      <vt:lpstr>Références</vt:lpstr>
      <vt:lpstr>Référence</vt:lpstr>
      <vt:lpstr>Référence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Gestion au quotidien et Toyota Kata</dc:title>
  <dc:creator>Gilles Bélanger</dc:creator>
  <cp:lastModifiedBy>william saad</cp:lastModifiedBy>
  <cp:revision>5</cp:revision>
  <dcterms:created xsi:type="dcterms:W3CDTF">2020-12-11T15:09:52Z</dcterms:created>
  <dcterms:modified xsi:type="dcterms:W3CDTF">2021-01-01T20:56:13Z</dcterms:modified>
</cp:coreProperties>
</file>